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3.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4.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5.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6.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7.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94" r:id="rId4"/>
    <p:sldMasterId id="2147484370" r:id="rId5"/>
    <p:sldMasterId id="2147484402" r:id="rId6"/>
    <p:sldMasterId id="2147484453" r:id="rId7"/>
    <p:sldMasterId id="2147484465" r:id="rId8"/>
    <p:sldMasterId id="2147484504" r:id="rId9"/>
    <p:sldMasterId id="2147484539" r:id="rId10"/>
    <p:sldMasterId id="2147484574" r:id="rId11"/>
  </p:sldMasterIdLst>
  <p:notesMasterIdLst>
    <p:notesMasterId r:id="rId34"/>
  </p:notesMasterIdLst>
  <p:handoutMasterIdLst>
    <p:handoutMasterId r:id="rId35"/>
  </p:handoutMasterIdLst>
  <p:sldIdLst>
    <p:sldId id="437" r:id="rId12"/>
    <p:sldId id="443" r:id="rId13"/>
    <p:sldId id="457" r:id="rId14"/>
    <p:sldId id="442" r:id="rId15"/>
    <p:sldId id="383" r:id="rId16"/>
    <p:sldId id="260" r:id="rId17"/>
    <p:sldId id="506" r:id="rId18"/>
    <p:sldId id="519" r:id="rId19"/>
    <p:sldId id="520" r:id="rId20"/>
    <p:sldId id="524" r:id="rId21"/>
    <p:sldId id="525" r:id="rId22"/>
    <p:sldId id="521" r:id="rId23"/>
    <p:sldId id="526" r:id="rId24"/>
    <p:sldId id="527" r:id="rId25"/>
    <p:sldId id="540" r:id="rId26"/>
    <p:sldId id="536" r:id="rId27"/>
    <p:sldId id="535" r:id="rId28"/>
    <p:sldId id="256" r:id="rId29"/>
    <p:sldId id="257" r:id="rId30"/>
    <p:sldId id="258" r:id="rId31"/>
    <p:sldId id="534" r:id="rId32"/>
    <p:sldId id="398" r:id="rId33"/>
  </p:sldIdLst>
  <p:sldSz cx="12192000" cy="6858000"/>
  <p:notesSz cx="9144000" cy="6858000"/>
  <p:defaultTextStyle>
    <a:defPPr>
      <a:defRPr lang="en-US"/>
    </a:defPPr>
    <a:lvl1pPr marL="0" algn="l" defTabSz="228533" rtl="0" eaLnBrk="1" latinLnBrk="0" hangingPunct="1">
      <a:defRPr sz="900" kern="1200">
        <a:solidFill>
          <a:schemeClr val="tx1"/>
        </a:solidFill>
        <a:latin typeface="+mn-lt"/>
        <a:ea typeface="+mn-ea"/>
        <a:cs typeface="+mn-cs"/>
      </a:defRPr>
    </a:lvl1pPr>
    <a:lvl2pPr marL="228533" algn="l" defTabSz="228533" rtl="0" eaLnBrk="1" latinLnBrk="0" hangingPunct="1">
      <a:defRPr sz="900" kern="1200">
        <a:solidFill>
          <a:schemeClr val="tx1"/>
        </a:solidFill>
        <a:latin typeface="+mn-lt"/>
        <a:ea typeface="+mn-ea"/>
        <a:cs typeface="+mn-cs"/>
      </a:defRPr>
    </a:lvl2pPr>
    <a:lvl3pPr marL="457063" algn="l" defTabSz="228533" rtl="0" eaLnBrk="1" latinLnBrk="0" hangingPunct="1">
      <a:defRPr sz="900" kern="1200">
        <a:solidFill>
          <a:schemeClr val="tx1"/>
        </a:solidFill>
        <a:latin typeface="+mn-lt"/>
        <a:ea typeface="+mn-ea"/>
        <a:cs typeface="+mn-cs"/>
      </a:defRPr>
    </a:lvl3pPr>
    <a:lvl4pPr marL="685595" algn="l" defTabSz="228533" rtl="0" eaLnBrk="1" latinLnBrk="0" hangingPunct="1">
      <a:defRPr sz="900" kern="1200">
        <a:solidFill>
          <a:schemeClr val="tx1"/>
        </a:solidFill>
        <a:latin typeface="+mn-lt"/>
        <a:ea typeface="+mn-ea"/>
        <a:cs typeface="+mn-cs"/>
      </a:defRPr>
    </a:lvl4pPr>
    <a:lvl5pPr marL="914126" algn="l" defTabSz="228533" rtl="0" eaLnBrk="1" latinLnBrk="0" hangingPunct="1">
      <a:defRPr sz="900" kern="1200">
        <a:solidFill>
          <a:schemeClr val="tx1"/>
        </a:solidFill>
        <a:latin typeface="+mn-lt"/>
        <a:ea typeface="+mn-ea"/>
        <a:cs typeface="+mn-cs"/>
      </a:defRPr>
    </a:lvl5pPr>
    <a:lvl6pPr marL="1142657" algn="l" defTabSz="228533" rtl="0" eaLnBrk="1" latinLnBrk="0" hangingPunct="1">
      <a:defRPr sz="900" kern="1200">
        <a:solidFill>
          <a:schemeClr val="tx1"/>
        </a:solidFill>
        <a:latin typeface="+mn-lt"/>
        <a:ea typeface="+mn-ea"/>
        <a:cs typeface="+mn-cs"/>
      </a:defRPr>
    </a:lvl6pPr>
    <a:lvl7pPr marL="1371190" algn="l" defTabSz="228533" rtl="0" eaLnBrk="1" latinLnBrk="0" hangingPunct="1">
      <a:defRPr sz="900" kern="1200">
        <a:solidFill>
          <a:schemeClr val="tx1"/>
        </a:solidFill>
        <a:latin typeface="+mn-lt"/>
        <a:ea typeface="+mn-ea"/>
        <a:cs typeface="+mn-cs"/>
      </a:defRPr>
    </a:lvl7pPr>
    <a:lvl8pPr marL="1599719" algn="l" defTabSz="228533" rtl="0" eaLnBrk="1" latinLnBrk="0" hangingPunct="1">
      <a:defRPr sz="900" kern="1200">
        <a:solidFill>
          <a:schemeClr val="tx1"/>
        </a:solidFill>
        <a:latin typeface="+mn-lt"/>
        <a:ea typeface="+mn-ea"/>
        <a:cs typeface="+mn-cs"/>
      </a:defRPr>
    </a:lvl8pPr>
    <a:lvl9pPr marL="1828252" algn="l" defTabSz="228533" rtl="0" eaLnBrk="1" latinLnBrk="0" hangingPunct="1">
      <a:defRPr sz="900" kern="1200">
        <a:solidFill>
          <a:schemeClr val="tx1"/>
        </a:solidFill>
        <a:latin typeface="+mn-lt"/>
        <a:ea typeface="+mn-ea"/>
        <a:cs typeface="+mn-cs"/>
      </a:defRPr>
    </a:lvl9pPr>
  </p:defaultTextStyle>
  <p:extLst>
    <p:ext uri="{521415D9-36F7-43E2-AB2F-B90AF26B5E84}">
      <p14:sectionLst xmlns:p14="http://schemas.microsoft.com/office/powerpoint/2010/main">
        <p14:section name="Start" id="{21070467-CC4E-DA4D-8443-D4A56A156185}">
          <p14:sldIdLst>
            <p14:sldId id="437"/>
            <p14:sldId id="443"/>
            <p14:sldId id="457"/>
            <p14:sldId id="442"/>
            <p14:sldId id="383"/>
            <p14:sldId id="260"/>
            <p14:sldId id="506"/>
            <p14:sldId id="519"/>
            <p14:sldId id="520"/>
            <p14:sldId id="524"/>
            <p14:sldId id="525"/>
            <p14:sldId id="521"/>
            <p14:sldId id="526"/>
            <p14:sldId id="527"/>
            <p14:sldId id="540"/>
            <p14:sldId id="536"/>
            <p14:sldId id="535"/>
            <p14:sldId id="256"/>
            <p14:sldId id="257"/>
            <p14:sldId id="258"/>
            <p14:sldId id="534"/>
            <p14:sldId id="398"/>
          </p14:sldIdLst>
        </p14:section>
        <p14:section name="Ending" id="{60E5B193-70F6-1049-9451-763BDA8BE417}">
          <p14:sldIdLst/>
        </p14:section>
        <p14:section name="Resources" id="{087293A8-7DFB-FE4F-9192-322373DA9C6D}">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27ABA7"/>
    <a:srgbClr val="961B81"/>
    <a:srgbClr val="414141"/>
    <a:srgbClr val="80166F"/>
    <a:srgbClr val="F4E9F3"/>
    <a:srgbClr val="F5E8F3"/>
    <a:srgbClr val="F7EDF6"/>
    <a:srgbClr val="EFE1E9"/>
    <a:srgbClr val="2121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69284" autoAdjust="0"/>
  </p:normalViewPr>
  <p:slideViewPr>
    <p:cSldViewPr snapToGrid="0">
      <p:cViewPr varScale="1">
        <p:scale>
          <a:sx n="57" d="100"/>
          <a:sy n="57" d="100"/>
        </p:scale>
        <p:origin x="1450" y="4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211" d="100"/>
          <a:sy n="211" d="100"/>
        </p:scale>
        <p:origin x="6512"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tableStyles" Target="tableStyles.xml"/><Relationship Id="rId21" Type="http://schemas.openxmlformats.org/officeDocument/2006/relationships/slide" Target="slides/slide10.xml"/><Relationship Id="rId34"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handoutMaster" Target="handoutMasters/handoutMaster1.xml"/><Relationship Id="rId8" Type="http://schemas.openxmlformats.org/officeDocument/2006/relationships/slideMaster" Target="slideMasters/slideMaster5.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169EA2C-06C3-F255-2389-B65A34D6C1AE}"/>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sv-SE"/>
          </a:p>
        </p:txBody>
      </p:sp>
      <p:sp>
        <p:nvSpPr>
          <p:cNvPr id="3" name="Date Placeholder 2">
            <a:extLst>
              <a:ext uri="{FF2B5EF4-FFF2-40B4-BE49-F238E27FC236}">
                <a16:creationId xmlns:a16="http://schemas.microsoft.com/office/drawing/2014/main" id="{2CC133E8-AE20-9257-248A-7277CDE2B4D5}"/>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898C28B9-274D-1A4E-844E-B7ECBC9D99A6}" type="datetimeFigureOut">
              <a:rPr lang="sv-SE" smtClean="0"/>
              <a:t>2026-05-22</a:t>
            </a:fld>
            <a:endParaRPr lang="sv-SE"/>
          </a:p>
        </p:txBody>
      </p:sp>
      <p:sp>
        <p:nvSpPr>
          <p:cNvPr id="4" name="Footer Placeholder 3">
            <a:extLst>
              <a:ext uri="{FF2B5EF4-FFF2-40B4-BE49-F238E27FC236}">
                <a16:creationId xmlns:a16="http://schemas.microsoft.com/office/drawing/2014/main" id="{DC5F5445-E70F-F558-1AB2-9A714D8AB11A}"/>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sv-SE"/>
          </a:p>
        </p:txBody>
      </p:sp>
      <p:sp>
        <p:nvSpPr>
          <p:cNvPr id="5" name="Slide Number Placeholder 4">
            <a:extLst>
              <a:ext uri="{FF2B5EF4-FFF2-40B4-BE49-F238E27FC236}">
                <a16:creationId xmlns:a16="http://schemas.microsoft.com/office/drawing/2014/main" id="{A2A60EAB-9891-E9EF-3A57-16B8965CA39A}"/>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77CD0917-5EE4-6743-B41F-10423BBBF698}" type="slidenum">
              <a:rPr lang="sv-SE" smtClean="0"/>
              <a:t>‹#›</a:t>
            </a:fld>
            <a:endParaRPr lang="sv-SE"/>
          </a:p>
        </p:txBody>
      </p:sp>
    </p:spTree>
    <p:extLst>
      <p:ext uri="{BB962C8B-B14F-4D97-AF65-F5344CB8AC3E}">
        <p14:creationId xmlns:p14="http://schemas.microsoft.com/office/powerpoint/2010/main" val="1680997768"/>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160" userDrawn="1">
          <p15:clr>
            <a:srgbClr val="F26B43"/>
          </p15:clr>
        </p15:guide>
        <p15:guide id="2" pos="288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SE"/>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A17836BB-E95F-DD4B-8C16-E98AB48A0621}" type="datetimeFigureOut">
              <a:rPr lang="en-SE" smtClean="0"/>
              <a:t>05/22/2026</a:t>
            </a:fld>
            <a:endParaRPr lang="en-SE"/>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SE"/>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SE"/>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F6E1050E-67ED-1D45-9F53-643E9CAF0799}" type="slidenum">
              <a:rPr lang="en-SE" smtClean="0"/>
              <a:t>‹#›</a:t>
            </a:fld>
            <a:endParaRPr lang="en-SE"/>
          </a:p>
        </p:txBody>
      </p:sp>
    </p:spTree>
    <p:extLst>
      <p:ext uri="{BB962C8B-B14F-4D97-AF65-F5344CB8AC3E}">
        <p14:creationId xmlns:p14="http://schemas.microsoft.com/office/powerpoint/2010/main" val="1906993611"/>
      </p:ext>
    </p:extLst>
  </p:cSld>
  <p:clrMap bg1="lt1" tx1="dk1" bg2="lt2" tx2="dk2" accent1="accent1" accent2="accent2" accent3="accent3" accent4="accent4" accent5="accent5" accent6="accent6" hlink="hlink" folHlink="folHlink"/>
  <p:notesStyle>
    <a:lvl1pPr marL="0" algn="l" defTabSz="914034" rtl="0" eaLnBrk="1" latinLnBrk="0" hangingPunct="1">
      <a:defRPr sz="1200" kern="1200">
        <a:solidFill>
          <a:schemeClr val="tx1"/>
        </a:solidFill>
        <a:latin typeface="+mn-lt"/>
        <a:ea typeface="+mn-ea"/>
        <a:cs typeface="+mn-cs"/>
      </a:defRPr>
    </a:lvl1pPr>
    <a:lvl2pPr marL="457016" algn="l" defTabSz="914034" rtl="0" eaLnBrk="1" latinLnBrk="0" hangingPunct="1">
      <a:defRPr sz="1200" kern="1200">
        <a:solidFill>
          <a:schemeClr val="tx1"/>
        </a:solidFill>
        <a:latin typeface="+mn-lt"/>
        <a:ea typeface="+mn-ea"/>
        <a:cs typeface="+mn-cs"/>
      </a:defRPr>
    </a:lvl2pPr>
    <a:lvl3pPr marL="914034" algn="l" defTabSz="914034" rtl="0" eaLnBrk="1" latinLnBrk="0" hangingPunct="1">
      <a:defRPr sz="1200" kern="1200">
        <a:solidFill>
          <a:schemeClr val="tx1"/>
        </a:solidFill>
        <a:latin typeface="+mn-lt"/>
        <a:ea typeface="+mn-ea"/>
        <a:cs typeface="+mn-cs"/>
      </a:defRPr>
    </a:lvl3pPr>
    <a:lvl4pPr marL="1371052" algn="l" defTabSz="914034" rtl="0" eaLnBrk="1" latinLnBrk="0" hangingPunct="1">
      <a:defRPr sz="1200" kern="1200">
        <a:solidFill>
          <a:schemeClr val="tx1"/>
        </a:solidFill>
        <a:latin typeface="+mn-lt"/>
        <a:ea typeface="+mn-ea"/>
        <a:cs typeface="+mn-cs"/>
      </a:defRPr>
    </a:lvl4pPr>
    <a:lvl5pPr marL="1828070" algn="l" defTabSz="914034" rtl="0" eaLnBrk="1" latinLnBrk="0" hangingPunct="1">
      <a:defRPr sz="1200" kern="1200">
        <a:solidFill>
          <a:schemeClr val="tx1"/>
        </a:solidFill>
        <a:latin typeface="+mn-lt"/>
        <a:ea typeface="+mn-ea"/>
        <a:cs typeface="+mn-cs"/>
      </a:defRPr>
    </a:lvl5pPr>
    <a:lvl6pPr marL="2285086" algn="l" defTabSz="914034" rtl="0" eaLnBrk="1" latinLnBrk="0" hangingPunct="1">
      <a:defRPr sz="1200" kern="1200">
        <a:solidFill>
          <a:schemeClr val="tx1"/>
        </a:solidFill>
        <a:latin typeface="+mn-lt"/>
        <a:ea typeface="+mn-ea"/>
        <a:cs typeface="+mn-cs"/>
      </a:defRPr>
    </a:lvl6pPr>
    <a:lvl7pPr marL="2742103" algn="l" defTabSz="914034" rtl="0" eaLnBrk="1" latinLnBrk="0" hangingPunct="1">
      <a:defRPr sz="1200" kern="1200">
        <a:solidFill>
          <a:schemeClr val="tx1"/>
        </a:solidFill>
        <a:latin typeface="+mn-lt"/>
        <a:ea typeface="+mn-ea"/>
        <a:cs typeface="+mn-cs"/>
      </a:defRPr>
    </a:lvl7pPr>
    <a:lvl8pPr marL="3199120" algn="l" defTabSz="914034" rtl="0" eaLnBrk="1" latinLnBrk="0" hangingPunct="1">
      <a:defRPr sz="1200" kern="1200">
        <a:solidFill>
          <a:schemeClr val="tx1"/>
        </a:solidFill>
        <a:latin typeface="+mn-lt"/>
        <a:ea typeface="+mn-ea"/>
        <a:cs typeface="+mn-cs"/>
      </a:defRPr>
    </a:lvl8pPr>
    <a:lvl9pPr marL="3656138" algn="l" defTabSz="91403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pPr marL="0" marR="0" lvl="0" indent="0" algn="r" defTabSz="228533" rtl="0" eaLnBrk="1" fontAlgn="auto" latinLnBrk="0" hangingPunct="1">
              <a:lnSpc>
                <a:spcPct val="100000"/>
              </a:lnSpc>
              <a:spcBef>
                <a:spcPts val="0"/>
              </a:spcBef>
              <a:spcAft>
                <a:spcPts val="0"/>
              </a:spcAft>
              <a:buClrTx/>
              <a:buSzTx/>
              <a:buFontTx/>
              <a:buNone/>
              <a:tabLst/>
              <a:defRPr/>
            </a:pPr>
            <a:fld id="{F6E1050E-67ED-1D45-9F53-643E9CAF0799}" type="slidenum">
              <a:rPr kumimoji="0" lang="en-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228533" rtl="0" eaLnBrk="1" fontAlgn="auto" latinLnBrk="0" hangingPunct="1">
                <a:lnSpc>
                  <a:spcPct val="100000"/>
                </a:lnSpc>
                <a:spcBef>
                  <a:spcPts val="0"/>
                </a:spcBef>
                <a:spcAft>
                  <a:spcPts val="0"/>
                </a:spcAft>
                <a:buClrTx/>
                <a:buSzTx/>
                <a:buFontTx/>
                <a:buNone/>
                <a:tabLst/>
                <a:defRPr/>
              </a:pPr>
              <a:t>4</a:t>
            </a:fld>
            <a:endParaRPr kumimoji="0" lang="en-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3993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pPr marL="0" marR="0" lvl="0" indent="0" algn="r" defTabSz="228533" rtl="0" eaLnBrk="1" fontAlgn="auto" latinLnBrk="0" hangingPunct="1">
              <a:lnSpc>
                <a:spcPct val="100000"/>
              </a:lnSpc>
              <a:spcBef>
                <a:spcPts val="0"/>
              </a:spcBef>
              <a:spcAft>
                <a:spcPts val="0"/>
              </a:spcAft>
              <a:buClrTx/>
              <a:buSzTx/>
              <a:buFontTx/>
              <a:buNone/>
              <a:tabLst/>
              <a:defRPr/>
            </a:pPr>
            <a:fld id="{F6E1050E-67ED-1D45-9F53-643E9CAF0799}" type="slidenum">
              <a:rPr kumimoji="0" lang="en-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228533" rtl="0" eaLnBrk="1" fontAlgn="auto" latinLnBrk="0" hangingPunct="1">
                <a:lnSpc>
                  <a:spcPct val="100000"/>
                </a:lnSpc>
                <a:spcBef>
                  <a:spcPts val="0"/>
                </a:spcBef>
                <a:spcAft>
                  <a:spcPts val="0"/>
                </a:spcAft>
                <a:buClrTx/>
                <a:buSzTx/>
                <a:buFontTx/>
                <a:buNone/>
                <a:tabLst/>
                <a:defRPr/>
              </a:pPr>
              <a:t>7</a:t>
            </a:fld>
            <a:endParaRPr kumimoji="0" lang="en-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8101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034" rtl="0" eaLnBrk="1" fontAlgn="auto" latinLnBrk="0" hangingPunct="1">
              <a:lnSpc>
                <a:spcPct val="100000"/>
              </a:lnSpc>
              <a:spcBef>
                <a:spcPts val="0"/>
              </a:spcBef>
              <a:spcAft>
                <a:spcPts val="0"/>
              </a:spcAft>
              <a:buClrTx/>
              <a:buSzTx/>
              <a:buFontTx/>
              <a:buNone/>
              <a:tabLst/>
              <a:defRPr/>
            </a:pPr>
            <a:r>
              <a:rPr lang="en-US" sz="1200" dirty="0" err="1"/>
              <a:t>Analyse</a:t>
            </a:r>
            <a:r>
              <a:rPr lang="en-US" sz="1200" dirty="0"/>
              <a:t> how age intersects and why it is relevant. E.g. what does the intersection of these social positions mean for the services and care of older people in that group? Are there dilemmas involved, and for whom? Are there different contrasting perspectives, or cases of double discrimination? Motivate your topic in relation to societal relevance.</a:t>
            </a:r>
          </a:p>
          <a:p>
            <a:endParaRPr lang="sv-SE" dirty="0"/>
          </a:p>
        </p:txBody>
      </p:sp>
      <p:sp>
        <p:nvSpPr>
          <p:cNvPr id="4" name="Slide Number Placeholder 3"/>
          <p:cNvSpPr>
            <a:spLocks noGrp="1"/>
          </p:cNvSpPr>
          <p:nvPr>
            <p:ph type="sldNum" sz="quarter" idx="5"/>
          </p:nvPr>
        </p:nvSpPr>
        <p:spPr/>
        <p:txBody>
          <a:bodyPr/>
          <a:lstStyle/>
          <a:p>
            <a:fld id="{F6E1050E-67ED-1D45-9F53-643E9CAF0799}" type="slidenum">
              <a:rPr lang="en-SE" smtClean="0"/>
              <a:t>13</a:t>
            </a:fld>
            <a:endParaRPr lang="en-SE"/>
          </a:p>
        </p:txBody>
      </p:sp>
    </p:spTree>
    <p:extLst>
      <p:ext uri="{BB962C8B-B14F-4D97-AF65-F5344CB8AC3E}">
        <p14:creationId xmlns:p14="http://schemas.microsoft.com/office/powerpoint/2010/main" val="31499775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6.svg"/><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6.svg"/><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9.jpeg"/><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9.jpeg"/><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8.jpeg"/><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20.svg"/><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20.svg"/><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6.jpeg"/><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8.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body">
    <p:bg>
      <p:bgRef idx="1001">
        <a:schemeClr val="bg1"/>
      </p:bgRef>
    </p:bg>
    <p:spTree>
      <p:nvGrpSpPr>
        <p:cNvPr id="1" name=""/>
        <p:cNvGrpSpPr/>
        <p:nvPr/>
      </p:nvGrpSpPr>
      <p:grpSpPr>
        <a:xfrm>
          <a:off x="0" y="0"/>
          <a:ext cx="0" cy="0"/>
          <a:chOff x="0" y="0"/>
          <a:chExt cx="0" cy="0"/>
        </a:xfrm>
      </p:grpSpPr>
      <p:sp>
        <p:nvSpPr>
          <p:cNvPr id="10" name="Footer ">
            <a:extLst>
              <a:ext uri="{FF2B5EF4-FFF2-40B4-BE49-F238E27FC236}">
                <a16:creationId xmlns:a16="http://schemas.microsoft.com/office/drawing/2014/main" id="{AD80E697-EEBD-B22A-A323-980DAA933DD8}"/>
              </a:ext>
            </a:extLst>
          </p:cNvPr>
          <p:cNvSpPr>
            <a:spLocks noGrp="1"/>
          </p:cNvSpPr>
          <p:nvPr>
            <p:ph type="ftr" sz="quarter" idx="39"/>
          </p:nvPr>
        </p:nvSpPr>
        <p:spPr/>
        <p:txBody>
          <a:bodyPr/>
          <a:lstStyle/>
          <a:p>
            <a:endParaRPr lang="sv-SE" dirty="0"/>
          </a:p>
        </p:txBody>
      </p:sp>
      <p:sp>
        <p:nvSpPr>
          <p:cNvPr id="8" name="Text">
            <a:extLst>
              <a:ext uri="{FF2B5EF4-FFF2-40B4-BE49-F238E27FC236}">
                <a16:creationId xmlns:a16="http://schemas.microsoft.com/office/drawing/2014/main" id="{270250AD-26E0-2314-2045-404EDA7C27D7}"/>
              </a:ext>
            </a:extLst>
          </p:cNvPr>
          <p:cNvSpPr>
            <a:spLocks noGrp="1"/>
          </p:cNvSpPr>
          <p:nvPr>
            <p:ph idx="1"/>
          </p:nvPr>
        </p:nvSpPr>
        <p:spPr>
          <a:xfrm>
            <a:off x="1055688" y="1916112"/>
            <a:ext cx="10080625" cy="4284662"/>
          </a:xfrm>
          <a:prstGeom prst="rect">
            <a:avLst/>
          </a:prstGeom>
        </p:spPr>
        <p:txBody>
          <a:bodyPr vert="horz" lIns="91440" tIns="90000" rIns="91440" bIns="900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a:extLst>
              <a:ext uri="{FF2B5EF4-FFF2-40B4-BE49-F238E27FC236}">
                <a16:creationId xmlns:a16="http://schemas.microsoft.com/office/drawing/2014/main" id="{1BF928E5-FF81-C4E0-8C2A-27B60E0FAD85}"/>
              </a:ext>
            </a:extLst>
          </p:cNvPr>
          <p:cNvSpPr>
            <a:spLocks noGrp="1"/>
          </p:cNvSpPr>
          <p:nvPr>
            <p:ph type="title" hasCustomPrompt="1"/>
          </p:nvPr>
        </p:nvSpPr>
        <p:spPr>
          <a:xfrm>
            <a:off x="1055688" y="1015999"/>
            <a:ext cx="10080627" cy="678047"/>
          </a:xfrm>
        </p:spPr>
        <p:txBody>
          <a:bodyPr/>
          <a:lstStyle/>
          <a:p>
            <a:r>
              <a:rPr lang="en-US" dirty="0"/>
              <a:t>Click to add title</a:t>
            </a:r>
            <a:endParaRPr lang="sv-SE" dirty="0"/>
          </a:p>
        </p:txBody>
      </p:sp>
    </p:spTree>
    <p:extLst>
      <p:ext uri="{BB962C8B-B14F-4D97-AF65-F5344CB8AC3E}">
        <p14:creationId xmlns:p14="http://schemas.microsoft.com/office/powerpoint/2010/main" val="325457087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3_One column and picture">
    <p:bg>
      <p:bgRef idx="1001">
        <a:schemeClr val="bg1"/>
      </p:bgRef>
    </p:bg>
    <p:spTree>
      <p:nvGrpSpPr>
        <p:cNvPr id="1" name=""/>
        <p:cNvGrpSpPr/>
        <p:nvPr/>
      </p:nvGrpSpPr>
      <p:grpSpPr>
        <a:xfrm>
          <a:off x="0" y="0"/>
          <a:ext cx="0" cy="0"/>
          <a:chOff x="0" y="0"/>
          <a:chExt cx="0" cy="0"/>
        </a:xfrm>
      </p:grpSpPr>
      <p:sp>
        <p:nvSpPr>
          <p:cNvPr id="13" name="Picture ">
            <a:extLst>
              <a:ext uri="{FF2B5EF4-FFF2-40B4-BE49-F238E27FC236}">
                <a16:creationId xmlns:a16="http://schemas.microsoft.com/office/drawing/2014/main" id="{328C360B-E530-024B-6F89-5C7DFCAF3374}"/>
              </a:ext>
            </a:extLst>
          </p:cNvPr>
          <p:cNvSpPr>
            <a:spLocks noGrp="1"/>
          </p:cNvSpPr>
          <p:nvPr>
            <p:ph type="pic" sz="quarter" idx="16"/>
          </p:nvPr>
        </p:nvSpPr>
        <p:spPr>
          <a:xfrm>
            <a:off x="5045952" y="0"/>
            <a:ext cx="7146048" cy="6858000"/>
          </a:xfrm>
          <a:prstGeom prst="rect">
            <a:avLst/>
          </a:prstGeom>
          <a:noFill/>
        </p:spPr>
        <p:txBody>
          <a:bodyPr tIns="2520000" rIns="180000" anchor="t" anchorCtr="0">
            <a:normAutofit/>
          </a:bodyPr>
          <a:lstStyle>
            <a:lvl1pPr marL="0" indent="0" algn="ctr">
              <a:buNone/>
              <a:defRPr sz="1600" b="0" i="0">
                <a:solidFill>
                  <a:schemeClr val="tx1"/>
                </a:solidFill>
              </a:defRPr>
            </a:lvl1pPr>
          </a:lstStyle>
          <a:p>
            <a:r>
              <a:rPr lang="en-US"/>
              <a:t>Click icon to add picture</a:t>
            </a:r>
            <a:endParaRPr lang="sv-SE" dirty="0"/>
          </a:p>
        </p:txBody>
      </p:sp>
      <p:sp>
        <p:nvSpPr>
          <p:cNvPr id="7" name="Footer">
            <a:extLst>
              <a:ext uri="{FF2B5EF4-FFF2-40B4-BE49-F238E27FC236}">
                <a16:creationId xmlns:a16="http://schemas.microsoft.com/office/drawing/2014/main" id="{DD085F75-4F5A-F5C1-9FEE-460468496150}"/>
              </a:ext>
            </a:extLst>
          </p:cNvPr>
          <p:cNvSpPr>
            <a:spLocks noGrp="1"/>
          </p:cNvSpPr>
          <p:nvPr>
            <p:ph type="ftr" sz="quarter" idx="98"/>
          </p:nvPr>
        </p:nvSpPr>
        <p:spPr>
          <a:xfrm>
            <a:off x="1055688" y="6200774"/>
            <a:ext cx="2975253" cy="288926"/>
          </a:xfrm>
        </p:spPr>
        <p:txBody>
          <a:bodyPr/>
          <a:lstStyle>
            <a:lvl1pPr>
              <a:defRPr sz="1000"/>
            </a:lvl1pPr>
          </a:lstStyle>
          <a:p>
            <a:endParaRPr lang="sv-SE" dirty="0"/>
          </a:p>
        </p:txBody>
      </p:sp>
      <p:sp>
        <p:nvSpPr>
          <p:cNvPr id="2" name="Text">
            <a:extLst>
              <a:ext uri="{FF2B5EF4-FFF2-40B4-BE49-F238E27FC236}">
                <a16:creationId xmlns:a16="http://schemas.microsoft.com/office/drawing/2014/main" id="{0E444804-1F9D-0F3C-A1FD-D20E76B76BFA}"/>
              </a:ext>
            </a:extLst>
          </p:cNvPr>
          <p:cNvSpPr>
            <a:spLocks noGrp="1"/>
          </p:cNvSpPr>
          <p:nvPr>
            <p:ph type="body" sz="quarter" idx="40" hasCustomPrompt="1"/>
          </p:nvPr>
        </p:nvSpPr>
        <p:spPr>
          <a:xfrm>
            <a:off x="1053109" y="2577089"/>
            <a:ext cx="2981098" cy="3623685"/>
          </a:xfrm>
        </p:spPr>
        <p:txBody>
          <a:bodyPr/>
          <a:lstStyle>
            <a:lvl1pPr>
              <a:defRPr sz="1600"/>
            </a:lvl1pPr>
          </a:lstStyle>
          <a:p>
            <a:pPr lvl="0"/>
            <a:r>
              <a:rPr lang="en-US" dirty="0"/>
              <a:t>Click to add text</a:t>
            </a:r>
            <a:endParaRPr lang="sv-SE" dirty="0"/>
          </a:p>
        </p:txBody>
      </p:sp>
      <p:sp>
        <p:nvSpPr>
          <p:cNvPr id="3" name="Title">
            <a:extLst>
              <a:ext uri="{FF2B5EF4-FFF2-40B4-BE49-F238E27FC236}">
                <a16:creationId xmlns:a16="http://schemas.microsoft.com/office/drawing/2014/main" id="{81703113-AAD3-8F25-43CB-49BA17B0E165}"/>
              </a:ext>
            </a:extLst>
          </p:cNvPr>
          <p:cNvSpPr>
            <a:spLocks noGrp="1"/>
          </p:cNvSpPr>
          <p:nvPr>
            <p:ph type="title" hasCustomPrompt="1"/>
          </p:nvPr>
        </p:nvSpPr>
        <p:spPr>
          <a:xfrm>
            <a:off x="1053108" y="1318305"/>
            <a:ext cx="2977833" cy="1021278"/>
          </a:xfrm>
        </p:spPr>
        <p:txBody>
          <a:bodyPr anchor="b" anchorCtr="0">
            <a:normAutofit/>
          </a:bodyPr>
          <a:lstStyle>
            <a:lvl1pPr>
              <a:defRPr sz="2800"/>
            </a:lvl1pPr>
          </a:lstStyle>
          <a:p>
            <a:r>
              <a:rPr lang="en-US" dirty="0"/>
              <a:t>Click to add title</a:t>
            </a:r>
            <a:endParaRPr lang="sv-SE" dirty="0"/>
          </a:p>
        </p:txBody>
      </p:sp>
    </p:spTree>
    <p:extLst>
      <p:ext uri="{BB962C8B-B14F-4D97-AF65-F5344CB8AC3E}">
        <p14:creationId xmlns:p14="http://schemas.microsoft.com/office/powerpoint/2010/main" val="316815570"/>
      </p:ext>
    </p:extLst>
  </p:cSld>
  <p:clrMapOvr>
    <a:overrideClrMapping bg1="lt1" tx1="dk1" bg2="lt2" tx2="dk2" accent1="accent1" accent2="accent2" accent3="accent3" accent4="accent4" accent5="accent5" accent6="accent6" hlink="hlink" folHlink="folHlink"/>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ext and 3 columns ">
    <p:spTree>
      <p:nvGrpSpPr>
        <p:cNvPr id="1" name=""/>
        <p:cNvGrpSpPr/>
        <p:nvPr/>
      </p:nvGrpSpPr>
      <p:grpSpPr>
        <a:xfrm>
          <a:off x="0" y="0"/>
          <a:ext cx="0" cy="0"/>
          <a:chOff x="0" y="0"/>
          <a:chExt cx="0" cy="0"/>
        </a:xfrm>
      </p:grpSpPr>
      <p:sp>
        <p:nvSpPr>
          <p:cNvPr id="10" name="Footer">
            <a:extLst>
              <a:ext uri="{FF2B5EF4-FFF2-40B4-BE49-F238E27FC236}">
                <a16:creationId xmlns:a16="http://schemas.microsoft.com/office/drawing/2014/main" id="{AD80E697-EEBD-B22A-A323-980DAA933DD8}"/>
              </a:ext>
            </a:extLst>
          </p:cNvPr>
          <p:cNvSpPr>
            <a:spLocks noGrp="1"/>
          </p:cNvSpPr>
          <p:nvPr>
            <p:ph type="ftr" sz="quarter" idx="39"/>
          </p:nvPr>
        </p:nvSpPr>
        <p:spPr/>
        <p:txBody>
          <a:bodyPr/>
          <a:lstStyle/>
          <a:p>
            <a:endParaRPr lang="sv-SE"/>
          </a:p>
        </p:txBody>
      </p:sp>
      <p:sp>
        <p:nvSpPr>
          <p:cNvPr id="6" name="Text right">
            <a:extLst>
              <a:ext uri="{FF2B5EF4-FFF2-40B4-BE49-F238E27FC236}">
                <a16:creationId xmlns:a16="http://schemas.microsoft.com/office/drawing/2014/main" id="{C2C11461-8D2C-A3BB-D429-9609E2F76343}"/>
              </a:ext>
            </a:extLst>
          </p:cNvPr>
          <p:cNvSpPr>
            <a:spLocks noGrp="1"/>
          </p:cNvSpPr>
          <p:nvPr>
            <p:ph type="body" sz="quarter" idx="41"/>
          </p:nvPr>
        </p:nvSpPr>
        <p:spPr>
          <a:xfrm>
            <a:off x="4404001" y="2447925"/>
            <a:ext cx="3384000" cy="3495040"/>
          </a:xfrm>
        </p:spPr>
        <p:txBody>
          <a:bodyPr>
            <a:normAutofit/>
          </a:bodyPr>
          <a:lstStyle>
            <a:lvl1pPr>
              <a:defRPr sz="1600"/>
            </a:lvl1pPr>
            <a:lvl2pPr>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Text left">
            <a:extLst>
              <a:ext uri="{FF2B5EF4-FFF2-40B4-BE49-F238E27FC236}">
                <a16:creationId xmlns:a16="http://schemas.microsoft.com/office/drawing/2014/main" id="{5A5B9441-A77E-2BAC-09EE-F7ED6696929C}"/>
              </a:ext>
            </a:extLst>
          </p:cNvPr>
          <p:cNvSpPr>
            <a:spLocks noGrp="1"/>
          </p:cNvSpPr>
          <p:nvPr>
            <p:ph type="body" sz="quarter" idx="40"/>
          </p:nvPr>
        </p:nvSpPr>
        <p:spPr>
          <a:xfrm>
            <a:off x="839789" y="2447925"/>
            <a:ext cx="3384000" cy="3495040"/>
          </a:xfrm>
        </p:spPr>
        <p:txBody>
          <a:bodyPr>
            <a:normAutofit/>
          </a:bodyPr>
          <a:lstStyle>
            <a:lvl1pPr>
              <a:defRPr sz="1600"/>
            </a:lvl1pPr>
            <a:lvl2pPr>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2" name="Text right">
            <a:extLst>
              <a:ext uri="{FF2B5EF4-FFF2-40B4-BE49-F238E27FC236}">
                <a16:creationId xmlns:a16="http://schemas.microsoft.com/office/drawing/2014/main" id="{6F51F45B-C77C-1262-A777-7B1B3F40BDBD}"/>
              </a:ext>
            </a:extLst>
          </p:cNvPr>
          <p:cNvSpPr>
            <a:spLocks noGrp="1"/>
          </p:cNvSpPr>
          <p:nvPr>
            <p:ph type="body" sz="quarter" idx="42"/>
          </p:nvPr>
        </p:nvSpPr>
        <p:spPr>
          <a:xfrm>
            <a:off x="7968213" y="2436235"/>
            <a:ext cx="3384000" cy="3495040"/>
          </a:xfrm>
        </p:spPr>
        <p:txBody>
          <a:bodyPr>
            <a:normAutofit/>
          </a:bodyPr>
          <a:lstStyle>
            <a:lvl1pPr>
              <a:defRPr sz="1600"/>
            </a:lvl1pPr>
            <a:lvl2pPr>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3" name="Title ">
            <a:extLst>
              <a:ext uri="{FF2B5EF4-FFF2-40B4-BE49-F238E27FC236}">
                <a16:creationId xmlns:a16="http://schemas.microsoft.com/office/drawing/2014/main" id="{B0B368D3-D8C3-AAB0-D0F2-FEF461A38F19}"/>
              </a:ext>
            </a:extLst>
          </p:cNvPr>
          <p:cNvSpPr>
            <a:spLocks noGrp="1"/>
          </p:cNvSpPr>
          <p:nvPr>
            <p:ph type="title"/>
          </p:nvPr>
        </p:nvSpPr>
        <p:spPr>
          <a:xfrm>
            <a:off x="839788" y="1348154"/>
            <a:ext cx="10512000" cy="830271"/>
          </a:xfrm>
          <a:prstGeom prst="rect">
            <a:avLst/>
          </a:prstGeom>
        </p:spPr>
        <p:txBody>
          <a:bodyPr vert="horz" lIns="0" tIns="0" rIns="0" bIns="0" rtlCol="0" anchor="t" anchorCtr="0">
            <a:normAutofit/>
          </a:bodyPr>
          <a:lstStyle>
            <a:lvl1pPr>
              <a:defRPr sz="3800"/>
            </a:lvl1pPr>
          </a:lstStyle>
          <a:p>
            <a:r>
              <a:rPr lang="en-US"/>
              <a:t>Click to edit Master title style</a:t>
            </a:r>
            <a:endParaRPr lang="sv-SE"/>
          </a:p>
        </p:txBody>
      </p:sp>
    </p:spTree>
    <p:extLst>
      <p:ext uri="{BB962C8B-B14F-4D97-AF65-F5344CB8AC3E}">
        <p14:creationId xmlns:p14="http://schemas.microsoft.com/office/powerpoint/2010/main" val="861253624"/>
      </p:ext>
    </p:extLst>
  </p:cSld>
  <p:clrMapOvr>
    <a:masterClrMapping/>
  </p:clrMapOvr>
  <p:extLst>
    <p:ext uri="{DCECCB84-F9BA-43D5-87BE-67443E8EF086}">
      <p15:sldGuideLst xmlns:p15="http://schemas.microsoft.com/office/powerpoint/2012/main"/>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ext and 4 columns">
    <p:spTree>
      <p:nvGrpSpPr>
        <p:cNvPr id="1" name=""/>
        <p:cNvGrpSpPr/>
        <p:nvPr/>
      </p:nvGrpSpPr>
      <p:grpSpPr>
        <a:xfrm>
          <a:off x="0" y="0"/>
          <a:ext cx="0" cy="0"/>
          <a:chOff x="0" y="0"/>
          <a:chExt cx="0" cy="0"/>
        </a:xfrm>
      </p:grpSpPr>
      <p:sp>
        <p:nvSpPr>
          <p:cNvPr id="10" name="Footer">
            <a:extLst>
              <a:ext uri="{FF2B5EF4-FFF2-40B4-BE49-F238E27FC236}">
                <a16:creationId xmlns:a16="http://schemas.microsoft.com/office/drawing/2014/main" id="{AD80E697-EEBD-B22A-A323-980DAA933DD8}"/>
              </a:ext>
            </a:extLst>
          </p:cNvPr>
          <p:cNvSpPr>
            <a:spLocks noGrp="1"/>
          </p:cNvSpPr>
          <p:nvPr>
            <p:ph type="ftr" sz="quarter" idx="39"/>
          </p:nvPr>
        </p:nvSpPr>
        <p:spPr>
          <a:xfrm>
            <a:off x="839788" y="6200775"/>
            <a:ext cx="10403224" cy="288924"/>
          </a:xfrm>
        </p:spPr>
        <p:txBody>
          <a:bodyPr/>
          <a:lstStyle/>
          <a:p>
            <a:endParaRPr lang="sv-SE"/>
          </a:p>
        </p:txBody>
      </p:sp>
      <p:sp>
        <p:nvSpPr>
          <p:cNvPr id="4" name="Text left">
            <a:extLst>
              <a:ext uri="{FF2B5EF4-FFF2-40B4-BE49-F238E27FC236}">
                <a16:creationId xmlns:a16="http://schemas.microsoft.com/office/drawing/2014/main" id="{5A5B9441-A77E-2BAC-09EE-F7ED6696929C}"/>
              </a:ext>
            </a:extLst>
          </p:cNvPr>
          <p:cNvSpPr>
            <a:spLocks noGrp="1"/>
          </p:cNvSpPr>
          <p:nvPr>
            <p:ph type="body" sz="quarter" idx="40"/>
          </p:nvPr>
        </p:nvSpPr>
        <p:spPr>
          <a:xfrm>
            <a:off x="839789" y="2447925"/>
            <a:ext cx="2494800" cy="3495040"/>
          </a:xfrm>
        </p:spPr>
        <p:txBody>
          <a:bodyPr>
            <a:normAutofit/>
          </a:bodyPr>
          <a:lstStyle>
            <a:lvl1pPr marL="0" indent="0">
              <a:buNone/>
              <a:defRPr sz="1400"/>
            </a:lvl1pPr>
            <a:lvl2pPr marL="540000" indent="0">
              <a:buNone/>
              <a:defRPr sz="1200"/>
            </a:lvl2pPr>
            <a:lvl3pPr marL="864000" indent="0">
              <a:buNone/>
              <a:defRPr sz="1100"/>
            </a:lvl3pPr>
            <a:lvl4pPr marL="1224000" indent="0">
              <a:buNone/>
              <a:defRPr sz="1100"/>
            </a:lvl4pPr>
            <a:lvl5pPr marL="1584000" indent="0">
              <a:buNone/>
              <a:defRPr sz="1100"/>
            </a:lvl5pPr>
          </a:lstStyle>
          <a:p>
            <a:pPr lvl="0"/>
            <a:r>
              <a:rPr lang="en-US"/>
              <a:t>Click to edit Master text styles</a:t>
            </a:r>
            <a:endParaRPr lang="sv-SE"/>
          </a:p>
        </p:txBody>
      </p:sp>
      <p:sp>
        <p:nvSpPr>
          <p:cNvPr id="3" name="Title ">
            <a:extLst>
              <a:ext uri="{FF2B5EF4-FFF2-40B4-BE49-F238E27FC236}">
                <a16:creationId xmlns:a16="http://schemas.microsoft.com/office/drawing/2014/main" id="{B0B368D3-D8C3-AAB0-D0F2-FEF461A38F19}"/>
              </a:ext>
            </a:extLst>
          </p:cNvPr>
          <p:cNvSpPr>
            <a:spLocks noGrp="1"/>
          </p:cNvSpPr>
          <p:nvPr>
            <p:ph type="title"/>
          </p:nvPr>
        </p:nvSpPr>
        <p:spPr>
          <a:xfrm>
            <a:off x="839788" y="1348154"/>
            <a:ext cx="10403224" cy="830271"/>
          </a:xfrm>
          <a:prstGeom prst="rect">
            <a:avLst/>
          </a:prstGeom>
        </p:spPr>
        <p:txBody>
          <a:bodyPr vert="horz" lIns="0" tIns="0" rIns="0" bIns="0" rtlCol="0" anchor="t" anchorCtr="0">
            <a:normAutofit/>
          </a:bodyPr>
          <a:lstStyle>
            <a:lvl1pPr>
              <a:defRPr sz="3800"/>
            </a:lvl1pPr>
          </a:lstStyle>
          <a:p>
            <a:r>
              <a:rPr lang="en-US"/>
              <a:t>Click to edit Master title style</a:t>
            </a:r>
            <a:endParaRPr lang="sv-SE"/>
          </a:p>
        </p:txBody>
      </p:sp>
      <p:sp>
        <p:nvSpPr>
          <p:cNvPr id="5" name="Text left">
            <a:extLst>
              <a:ext uri="{FF2B5EF4-FFF2-40B4-BE49-F238E27FC236}">
                <a16:creationId xmlns:a16="http://schemas.microsoft.com/office/drawing/2014/main" id="{7755B1F0-98CA-6246-A9CF-71B0EBCCBD60}"/>
              </a:ext>
            </a:extLst>
          </p:cNvPr>
          <p:cNvSpPr>
            <a:spLocks noGrp="1"/>
          </p:cNvSpPr>
          <p:nvPr>
            <p:ph type="body" sz="quarter" idx="41"/>
          </p:nvPr>
        </p:nvSpPr>
        <p:spPr>
          <a:xfrm>
            <a:off x="3475930" y="2447925"/>
            <a:ext cx="2494800" cy="3495040"/>
          </a:xfrm>
        </p:spPr>
        <p:txBody>
          <a:bodyPr>
            <a:normAutofit/>
          </a:bodyPr>
          <a:lstStyle>
            <a:lvl1pPr marL="0" indent="0">
              <a:buNone/>
              <a:defRPr sz="1400"/>
            </a:lvl1pPr>
            <a:lvl2pPr marL="540000" indent="0">
              <a:buNone/>
              <a:defRPr sz="1200"/>
            </a:lvl2pPr>
            <a:lvl3pPr marL="864000" indent="0">
              <a:buNone/>
              <a:defRPr sz="1100"/>
            </a:lvl3pPr>
            <a:lvl4pPr marL="1224000" indent="0">
              <a:buNone/>
              <a:defRPr sz="1100"/>
            </a:lvl4pPr>
            <a:lvl5pPr marL="1584000" indent="0">
              <a:buNone/>
              <a:defRPr sz="1100"/>
            </a:lvl5pPr>
          </a:lstStyle>
          <a:p>
            <a:pPr lvl="0"/>
            <a:r>
              <a:rPr lang="en-US"/>
              <a:t>Click to edit Master text styles</a:t>
            </a:r>
            <a:endParaRPr lang="sv-SE"/>
          </a:p>
        </p:txBody>
      </p:sp>
      <p:sp>
        <p:nvSpPr>
          <p:cNvPr id="7" name="Text left">
            <a:extLst>
              <a:ext uri="{FF2B5EF4-FFF2-40B4-BE49-F238E27FC236}">
                <a16:creationId xmlns:a16="http://schemas.microsoft.com/office/drawing/2014/main" id="{470D6664-451A-16E5-0B11-D9FCEFCA825D}"/>
              </a:ext>
            </a:extLst>
          </p:cNvPr>
          <p:cNvSpPr>
            <a:spLocks noGrp="1"/>
          </p:cNvSpPr>
          <p:nvPr>
            <p:ph type="body" sz="quarter" idx="42"/>
          </p:nvPr>
        </p:nvSpPr>
        <p:spPr>
          <a:xfrm>
            <a:off x="6112071" y="2448968"/>
            <a:ext cx="2494800" cy="3495040"/>
          </a:xfrm>
        </p:spPr>
        <p:txBody>
          <a:bodyPr>
            <a:normAutofit/>
          </a:bodyPr>
          <a:lstStyle>
            <a:lvl1pPr marL="0" indent="0">
              <a:buNone/>
              <a:defRPr sz="1400"/>
            </a:lvl1pPr>
            <a:lvl2pPr marL="540000" indent="0">
              <a:buNone/>
              <a:defRPr sz="1200"/>
            </a:lvl2pPr>
            <a:lvl3pPr marL="864000" indent="0">
              <a:buNone/>
              <a:defRPr sz="1100"/>
            </a:lvl3pPr>
            <a:lvl4pPr marL="1224000" indent="0">
              <a:buNone/>
              <a:defRPr sz="1100"/>
            </a:lvl4pPr>
            <a:lvl5pPr marL="1584000" indent="0">
              <a:buNone/>
              <a:defRPr sz="1100"/>
            </a:lvl5pPr>
          </a:lstStyle>
          <a:p>
            <a:pPr lvl="0"/>
            <a:r>
              <a:rPr lang="en-US"/>
              <a:t>Click to edit Master text styles</a:t>
            </a:r>
            <a:endParaRPr lang="sv-SE"/>
          </a:p>
        </p:txBody>
      </p:sp>
      <p:sp>
        <p:nvSpPr>
          <p:cNvPr id="8" name="Text left">
            <a:extLst>
              <a:ext uri="{FF2B5EF4-FFF2-40B4-BE49-F238E27FC236}">
                <a16:creationId xmlns:a16="http://schemas.microsoft.com/office/drawing/2014/main" id="{4BEBD2AE-0EC7-E6F2-40A5-E96E170D9D66}"/>
              </a:ext>
            </a:extLst>
          </p:cNvPr>
          <p:cNvSpPr>
            <a:spLocks noGrp="1"/>
          </p:cNvSpPr>
          <p:nvPr>
            <p:ph type="body" sz="quarter" idx="43"/>
          </p:nvPr>
        </p:nvSpPr>
        <p:spPr>
          <a:xfrm>
            <a:off x="8748212" y="2448968"/>
            <a:ext cx="2494800" cy="3495040"/>
          </a:xfrm>
        </p:spPr>
        <p:txBody>
          <a:bodyPr>
            <a:normAutofit/>
          </a:bodyPr>
          <a:lstStyle>
            <a:lvl1pPr marL="0" indent="0">
              <a:buNone/>
              <a:defRPr sz="1400"/>
            </a:lvl1pPr>
            <a:lvl2pPr marL="540000" indent="0">
              <a:buNone/>
              <a:defRPr sz="1200"/>
            </a:lvl2pPr>
            <a:lvl3pPr marL="864000" indent="0">
              <a:buNone/>
              <a:defRPr sz="1100"/>
            </a:lvl3pPr>
            <a:lvl4pPr marL="1224000" indent="0">
              <a:buNone/>
              <a:defRPr sz="1100"/>
            </a:lvl4pPr>
            <a:lvl5pPr marL="1584000" indent="0">
              <a:buNone/>
              <a:defRPr sz="1100"/>
            </a:lvl5pPr>
          </a:lstStyle>
          <a:p>
            <a:pPr lvl="0"/>
            <a:r>
              <a:rPr lang="en-US"/>
              <a:t>Click to edit Master text styles</a:t>
            </a:r>
            <a:endParaRPr lang="sv-SE"/>
          </a:p>
        </p:txBody>
      </p:sp>
    </p:spTree>
    <p:extLst>
      <p:ext uri="{BB962C8B-B14F-4D97-AF65-F5344CB8AC3E}">
        <p14:creationId xmlns:p14="http://schemas.microsoft.com/office/powerpoint/2010/main" val="2915233573"/>
      </p:ext>
    </p:extLst>
  </p:cSld>
  <p:clrMapOvr>
    <a:masterClrMapping/>
  </p:clrMapOvr>
  <p:extLst>
    <p:ext uri="{DCECCB84-F9BA-43D5-87BE-67443E8EF086}">
      <p15:sldGuideLst xmlns:p15="http://schemas.microsoft.com/office/powerpoint/2012/main"/>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ext and content">
    <p:spTree>
      <p:nvGrpSpPr>
        <p:cNvPr id="1" name=""/>
        <p:cNvGrpSpPr/>
        <p:nvPr/>
      </p:nvGrpSpPr>
      <p:grpSpPr>
        <a:xfrm>
          <a:off x="0" y="0"/>
          <a:ext cx="0" cy="0"/>
          <a:chOff x="0" y="0"/>
          <a:chExt cx="0" cy="0"/>
        </a:xfrm>
      </p:grpSpPr>
      <p:sp>
        <p:nvSpPr>
          <p:cNvPr id="9" name="Footer">
            <a:extLst>
              <a:ext uri="{FF2B5EF4-FFF2-40B4-BE49-F238E27FC236}">
                <a16:creationId xmlns:a16="http://schemas.microsoft.com/office/drawing/2014/main" id="{B33F88C4-141B-C289-923C-6930ED27E5C9}"/>
              </a:ext>
            </a:extLst>
          </p:cNvPr>
          <p:cNvSpPr>
            <a:spLocks noGrp="1"/>
          </p:cNvSpPr>
          <p:nvPr>
            <p:ph type="ftr" sz="quarter" idx="40"/>
          </p:nvPr>
        </p:nvSpPr>
        <p:spPr/>
        <p:txBody>
          <a:bodyPr/>
          <a:lstStyle/>
          <a:p>
            <a:endParaRPr lang="sv-SE"/>
          </a:p>
        </p:txBody>
      </p:sp>
      <p:sp>
        <p:nvSpPr>
          <p:cNvPr id="7" name="Content">
            <a:extLst>
              <a:ext uri="{FF2B5EF4-FFF2-40B4-BE49-F238E27FC236}">
                <a16:creationId xmlns:a16="http://schemas.microsoft.com/office/drawing/2014/main" id="{D99EFE51-CC07-9E83-E18C-DBB2A2918044}"/>
              </a:ext>
            </a:extLst>
          </p:cNvPr>
          <p:cNvSpPr>
            <a:spLocks noGrp="1"/>
          </p:cNvSpPr>
          <p:nvPr>
            <p:ph sz="quarter" idx="38"/>
          </p:nvPr>
        </p:nvSpPr>
        <p:spPr>
          <a:xfrm>
            <a:off x="839787" y="1922584"/>
            <a:ext cx="10512426" cy="402101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2" name="Title">
            <a:extLst>
              <a:ext uri="{FF2B5EF4-FFF2-40B4-BE49-F238E27FC236}">
                <a16:creationId xmlns:a16="http://schemas.microsoft.com/office/drawing/2014/main" id="{31F1AD07-42B3-A0C3-BD01-ED2823597AD8}"/>
              </a:ext>
            </a:extLst>
          </p:cNvPr>
          <p:cNvSpPr>
            <a:spLocks noGrp="1"/>
          </p:cNvSpPr>
          <p:nvPr>
            <p:ph type="title"/>
          </p:nvPr>
        </p:nvSpPr>
        <p:spPr>
          <a:xfrm>
            <a:off x="839788" y="1415121"/>
            <a:ext cx="10512425" cy="315571"/>
          </a:xfrm>
        </p:spPr>
        <p:txBody>
          <a:bodyPr/>
          <a:lstStyle>
            <a:lvl1pPr>
              <a:defRPr sz="2200"/>
            </a:lvl1pPr>
          </a:lstStyle>
          <a:p>
            <a:r>
              <a:rPr lang="en-US"/>
              <a:t>Click to edit Master title style</a:t>
            </a:r>
            <a:endParaRPr lang="sv-SE"/>
          </a:p>
        </p:txBody>
      </p:sp>
    </p:spTree>
    <p:extLst>
      <p:ext uri="{BB962C8B-B14F-4D97-AF65-F5344CB8AC3E}">
        <p14:creationId xmlns:p14="http://schemas.microsoft.com/office/powerpoint/2010/main" val="1856510485"/>
      </p:ext>
    </p:extLst>
  </p:cSld>
  <p:clrMapOvr>
    <a:masterClrMapping/>
  </p:clrMapOvr>
  <p:extLst>
    <p:ext uri="{DCECCB84-F9BA-43D5-87BE-67443E8EF086}">
      <p15:sldGuideLst xmlns:p15="http://schemas.microsoft.com/office/powerpoint/2012/main"/>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50-50 Text and picture">
    <p:spTree>
      <p:nvGrpSpPr>
        <p:cNvPr id="1" name=""/>
        <p:cNvGrpSpPr/>
        <p:nvPr/>
      </p:nvGrpSpPr>
      <p:grpSpPr>
        <a:xfrm>
          <a:off x="0" y="0"/>
          <a:ext cx="0" cy="0"/>
          <a:chOff x="0" y="0"/>
          <a:chExt cx="0" cy="0"/>
        </a:xfrm>
      </p:grpSpPr>
      <p:sp>
        <p:nvSpPr>
          <p:cNvPr id="4" name="Picture ">
            <a:extLst>
              <a:ext uri="{FF2B5EF4-FFF2-40B4-BE49-F238E27FC236}">
                <a16:creationId xmlns:a16="http://schemas.microsoft.com/office/drawing/2014/main" id="{C1F93D1C-714E-4AE5-333F-16945B4DA417}"/>
              </a:ext>
            </a:extLst>
          </p:cNvPr>
          <p:cNvSpPr>
            <a:spLocks noGrp="1"/>
          </p:cNvSpPr>
          <p:nvPr>
            <p:ph type="pic" sz="quarter" idx="16"/>
          </p:nvPr>
        </p:nvSpPr>
        <p:spPr>
          <a:xfrm>
            <a:off x="6096000" y="0"/>
            <a:ext cx="6096000" cy="6858000"/>
          </a:xfrm>
          <a:prstGeom prst="rect">
            <a:avLst/>
          </a:prstGeom>
          <a:noFill/>
        </p:spPr>
        <p:txBody>
          <a:bodyPr tIns="2520000" rIns="180000" anchor="t" anchorCtr="0">
            <a:normAutofit/>
          </a:bodyPr>
          <a:lstStyle>
            <a:lvl1pPr marL="0" indent="0" algn="ctr">
              <a:buNone/>
              <a:defRPr sz="1600" b="0" i="0">
                <a:solidFill>
                  <a:schemeClr val="tx1"/>
                </a:solidFill>
              </a:defRPr>
            </a:lvl1pPr>
          </a:lstStyle>
          <a:p>
            <a:endParaRPr lang="sv-SE"/>
          </a:p>
        </p:txBody>
      </p:sp>
      <p:sp>
        <p:nvSpPr>
          <p:cNvPr id="6" name="Footer">
            <a:extLst>
              <a:ext uri="{FF2B5EF4-FFF2-40B4-BE49-F238E27FC236}">
                <a16:creationId xmlns:a16="http://schemas.microsoft.com/office/drawing/2014/main" id="{8B3ED04F-1317-5C76-E3CB-9F2F6597D95C}"/>
              </a:ext>
            </a:extLst>
          </p:cNvPr>
          <p:cNvSpPr>
            <a:spLocks noGrp="1"/>
          </p:cNvSpPr>
          <p:nvPr>
            <p:ph type="ftr" sz="quarter" idx="35"/>
          </p:nvPr>
        </p:nvSpPr>
        <p:spPr/>
        <p:txBody>
          <a:bodyPr/>
          <a:lstStyle/>
          <a:p>
            <a:endParaRPr lang="sv-SE"/>
          </a:p>
        </p:txBody>
      </p:sp>
      <p:sp>
        <p:nvSpPr>
          <p:cNvPr id="2" name="Text">
            <a:extLst>
              <a:ext uri="{FF2B5EF4-FFF2-40B4-BE49-F238E27FC236}">
                <a16:creationId xmlns:a16="http://schemas.microsoft.com/office/drawing/2014/main" id="{ACB598A3-200B-85F0-89B2-3D7A2581DD77}"/>
              </a:ext>
            </a:extLst>
          </p:cNvPr>
          <p:cNvSpPr>
            <a:spLocks noGrp="1"/>
          </p:cNvSpPr>
          <p:nvPr>
            <p:ph type="body" sz="quarter" idx="40"/>
          </p:nvPr>
        </p:nvSpPr>
        <p:spPr>
          <a:xfrm>
            <a:off x="839789" y="2520461"/>
            <a:ext cx="4464682" cy="34225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3" name="Title">
            <a:extLst>
              <a:ext uri="{FF2B5EF4-FFF2-40B4-BE49-F238E27FC236}">
                <a16:creationId xmlns:a16="http://schemas.microsoft.com/office/drawing/2014/main" id="{D49CF2DA-6987-42B5-4FDE-B84C21FD752E}"/>
              </a:ext>
            </a:extLst>
          </p:cNvPr>
          <p:cNvSpPr>
            <a:spLocks noGrp="1"/>
          </p:cNvSpPr>
          <p:nvPr>
            <p:ph type="title"/>
          </p:nvPr>
        </p:nvSpPr>
        <p:spPr>
          <a:xfrm>
            <a:off x="839789" y="1348154"/>
            <a:ext cx="4464682" cy="915339"/>
          </a:xfrm>
          <a:prstGeom prst="rect">
            <a:avLst/>
          </a:prstGeom>
        </p:spPr>
        <p:txBody>
          <a:bodyPr vert="horz" lIns="0" tIns="0" rIns="0" bIns="0" rtlCol="0" anchor="t" anchorCtr="0">
            <a:normAutofit/>
          </a:bodyPr>
          <a:lstStyle>
            <a:lvl1pPr>
              <a:defRPr sz="3200"/>
            </a:lvl1pPr>
          </a:lstStyle>
          <a:p>
            <a:r>
              <a:rPr lang="en-US"/>
              <a:t>Click to edit Master title style</a:t>
            </a:r>
            <a:endParaRPr lang="sv-SE"/>
          </a:p>
        </p:txBody>
      </p:sp>
    </p:spTree>
    <p:extLst>
      <p:ext uri="{BB962C8B-B14F-4D97-AF65-F5344CB8AC3E}">
        <p14:creationId xmlns:p14="http://schemas.microsoft.com/office/powerpoint/2010/main" val="224003872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ext and 3 pictures">
    <p:spTree>
      <p:nvGrpSpPr>
        <p:cNvPr id="1" name=""/>
        <p:cNvGrpSpPr/>
        <p:nvPr/>
      </p:nvGrpSpPr>
      <p:grpSpPr>
        <a:xfrm>
          <a:off x="0" y="0"/>
          <a:ext cx="0" cy="0"/>
          <a:chOff x="0" y="0"/>
          <a:chExt cx="0" cy="0"/>
        </a:xfrm>
      </p:grpSpPr>
      <p:sp>
        <p:nvSpPr>
          <p:cNvPr id="2" name="Picture 3">
            <a:extLst>
              <a:ext uri="{FF2B5EF4-FFF2-40B4-BE49-F238E27FC236}">
                <a16:creationId xmlns:a16="http://schemas.microsoft.com/office/drawing/2014/main" id="{137755DB-4A0C-2B51-859C-1F1597C8BB79}"/>
              </a:ext>
            </a:extLst>
          </p:cNvPr>
          <p:cNvSpPr>
            <a:spLocks noGrp="1"/>
          </p:cNvSpPr>
          <p:nvPr>
            <p:ph type="pic" sz="quarter" idx="18"/>
          </p:nvPr>
        </p:nvSpPr>
        <p:spPr>
          <a:xfrm>
            <a:off x="6096000" y="3428996"/>
            <a:ext cx="6096000" cy="3429004"/>
          </a:xfrm>
          <a:prstGeom prst="rect">
            <a:avLst/>
          </a:prstGeom>
          <a:noFill/>
        </p:spPr>
        <p:txBody>
          <a:bodyPr tIns="900000" rIns="180000"/>
          <a:lstStyle>
            <a:lvl1pPr marL="0" indent="0" algn="ctr">
              <a:buNone/>
              <a:defRPr>
                <a:solidFill>
                  <a:schemeClr val="tx1"/>
                </a:solidFill>
              </a:defRPr>
            </a:lvl1pPr>
          </a:lstStyle>
          <a:p>
            <a:endParaRPr lang="sv-SE"/>
          </a:p>
        </p:txBody>
      </p:sp>
      <p:sp>
        <p:nvSpPr>
          <p:cNvPr id="5" name="Picture 2">
            <a:extLst>
              <a:ext uri="{FF2B5EF4-FFF2-40B4-BE49-F238E27FC236}">
                <a16:creationId xmlns:a16="http://schemas.microsoft.com/office/drawing/2014/main" id="{C1D0E52A-0DD6-69CF-C39C-E0DE442387F7}"/>
              </a:ext>
            </a:extLst>
          </p:cNvPr>
          <p:cNvSpPr>
            <a:spLocks noGrp="1"/>
          </p:cNvSpPr>
          <p:nvPr>
            <p:ph type="pic" sz="quarter" idx="21"/>
          </p:nvPr>
        </p:nvSpPr>
        <p:spPr>
          <a:xfrm>
            <a:off x="9141600" y="0"/>
            <a:ext cx="3050400" cy="3428995"/>
          </a:xfrm>
          <a:prstGeom prst="rect">
            <a:avLst/>
          </a:prstGeom>
          <a:noFill/>
        </p:spPr>
        <p:txBody>
          <a:bodyPr tIns="900000"/>
          <a:lstStyle>
            <a:lvl1pPr marL="0" indent="0" algn="ctr">
              <a:buNone/>
              <a:defRPr>
                <a:solidFill>
                  <a:schemeClr val="tx1"/>
                </a:solidFill>
              </a:defRPr>
            </a:lvl1pPr>
          </a:lstStyle>
          <a:p>
            <a:endParaRPr lang="sv-SE"/>
          </a:p>
        </p:txBody>
      </p:sp>
      <p:sp>
        <p:nvSpPr>
          <p:cNvPr id="3" name="Picture 1">
            <a:extLst>
              <a:ext uri="{FF2B5EF4-FFF2-40B4-BE49-F238E27FC236}">
                <a16:creationId xmlns:a16="http://schemas.microsoft.com/office/drawing/2014/main" id="{E249DAD4-FA39-E4DA-93C6-3C2D95A2394E}"/>
              </a:ext>
            </a:extLst>
          </p:cNvPr>
          <p:cNvSpPr>
            <a:spLocks noGrp="1"/>
          </p:cNvSpPr>
          <p:nvPr>
            <p:ph type="pic" sz="quarter" idx="20"/>
          </p:nvPr>
        </p:nvSpPr>
        <p:spPr>
          <a:xfrm>
            <a:off x="6096000" y="0"/>
            <a:ext cx="3045600" cy="3428995"/>
          </a:xfrm>
          <a:prstGeom prst="rect">
            <a:avLst/>
          </a:prstGeom>
          <a:noFill/>
        </p:spPr>
        <p:txBody>
          <a:bodyPr tIns="900000"/>
          <a:lstStyle>
            <a:lvl1pPr marL="0" indent="0" algn="ctr">
              <a:buNone/>
              <a:defRPr/>
            </a:lvl1pPr>
          </a:lstStyle>
          <a:p>
            <a:endParaRPr lang="sv-SE"/>
          </a:p>
        </p:txBody>
      </p:sp>
      <p:sp>
        <p:nvSpPr>
          <p:cNvPr id="10" name="Footer">
            <a:extLst>
              <a:ext uri="{FF2B5EF4-FFF2-40B4-BE49-F238E27FC236}">
                <a16:creationId xmlns:a16="http://schemas.microsoft.com/office/drawing/2014/main" id="{6D20F2B3-0D43-C33E-6021-5B229E14B316}"/>
              </a:ext>
            </a:extLst>
          </p:cNvPr>
          <p:cNvSpPr>
            <a:spLocks noGrp="1"/>
          </p:cNvSpPr>
          <p:nvPr>
            <p:ph type="ftr" sz="quarter" idx="35"/>
          </p:nvPr>
        </p:nvSpPr>
        <p:spPr/>
        <p:txBody>
          <a:bodyPr/>
          <a:lstStyle/>
          <a:p>
            <a:endParaRPr lang="sv-SE"/>
          </a:p>
        </p:txBody>
      </p:sp>
      <p:sp>
        <p:nvSpPr>
          <p:cNvPr id="4" name="Text">
            <a:extLst>
              <a:ext uri="{FF2B5EF4-FFF2-40B4-BE49-F238E27FC236}">
                <a16:creationId xmlns:a16="http://schemas.microsoft.com/office/drawing/2014/main" id="{304FCCBA-660D-21F0-DCE2-55AFBA687572}"/>
              </a:ext>
            </a:extLst>
          </p:cNvPr>
          <p:cNvSpPr>
            <a:spLocks noGrp="1"/>
          </p:cNvSpPr>
          <p:nvPr>
            <p:ph type="body" sz="quarter" idx="40"/>
          </p:nvPr>
        </p:nvSpPr>
        <p:spPr>
          <a:xfrm>
            <a:off x="839789" y="2520461"/>
            <a:ext cx="4464682" cy="34225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Title">
            <a:extLst>
              <a:ext uri="{FF2B5EF4-FFF2-40B4-BE49-F238E27FC236}">
                <a16:creationId xmlns:a16="http://schemas.microsoft.com/office/drawing/2014/main" id="{594FEE29-DA0B-AFA0-DC8A-E3CAF5AC0652}"/>
              </a:ext>
            </a:extLst>
          </p:cNvPr>
          <p:cNvSpPr>
            <a:spLocks noGrp="1"/>
          </p:cNvSpPr>
          <p:nvPr>
            <p:ph type="title"/>
          </p:nvPr>
        </p:nvSpPr>
        <p:spPr>
          <a:xfrm>
            <a:off x="839789" y="1348154"/>
            <a:ext cx="4464682" cy="915339"/>
          </a:xfrm>
          <a:prstGeom prst="rect">
            <a:avLst/>
          </a:prstGeom>
        </p:spPr>
        <p:txBody>
          <a:bodyPr vert="horz" lIns="0" tIns="0" rIns="0" bIns="0" rtlCol="0" anchor="t" anchorCtr="0">
            <a:normAutofit/>
          </a:bodyPr>
          <a:lstStyle>
            <a:lvl1pPr>
              <a:defRPr sz="3200"/>
            </a:lvl1pPr>
          </a:lstStyle>
          <a:p>
            <a:r>
              <a:rPr lang="en-US"/>
              <a:t>Click to edit Master title style</a:t>
            </a:r>
            <a:endParaRPr lang="sv-SE"/>
          </a:p>
        </p:txBody>
      </p:sp>
    </p:spTree>
    <p:extLst>
      <p:ext uri="{BB962C8B-B14F-4D97-AF65-F5344CB8AC3E}">
        <p14:creationId xmlns:p14="http://schemas.microsoft.com/office/powerpoint/2010/main" val="268781668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Picture and text 50-50">
    <p:spTree>
      <p:nvGrpSpPr>
        <p:cNvPr id="1" name=""/>
        <p:cNvGrpSpPr/>
        <p:nvPr/>
      </p:nvGrpSpPr>
      <p:grpSpPr>
        <a:xfrm>
          <a:off x="0" y="0"/>
          <a:ext cx="0" cy="0"/>
          <a:chOff x="0" y="0"/>
          <a:chExt cx="0" cy="0"/>
        </a:xfrm>
      </p:grpSpPr>
      <p:sp>
        <p:nvSpPr>
          <p:cNvPr id="4" name="Picture ">
            <a:extLst>
              <a:ext uri="{FF2B5EF4-FFF2-40B4-BE49-F238E27FC236}">
                <a16:creationId xmlns:a16="http://schemas.microsoft.com/office/drawing/2014/main" id="{C1F93D1C-714E-4AE5-333F-16945B4DA417}"/>
              </a:ext>
            </a:extLst>
          </p:cNvPr>
          <p:cNvSpPr>
            <a:spLocks noGrp="1"/>
          </p:cNvSpPr>
          <p:nvPr>
            <p:ph type="pic" sz="quarter" idx="16"/>
          </p:nvPr>
        </p:nvSpPr>
        <p:spPr>
          <a:xfrm>
            <a:off x="0" y="0"/>
            <a:ext cx="6096000" cy="6858000"/>
          </a:xfrm>
          <a:prstGeom prst="rect">
            <a:avLst/>
          </a:prstGeom>
          <a:noFill/>
        </p:spPr>
        <p:txBody>
          <a:bodyPr tIns="2520000" rIns="180000" anchor="t" anchorCtr="0">
            <a:normAutofit/>
          </a:bodyPr>
          <a:lstStyle>
            <a:lvl1pPr marL="0" indent="0" algn="ctr">
              <a:buNone/>
              <a:defRPr sz="1600" b="0" i="0">
                <a:solidFill>
                  <a:schemeClr val="tx1"/>
                </a:solidFill>
              </a:defRPr>
            </a:lvl1pPr>
          </a:lstStyle>
          <a:p>
            <a:endParaRPr lang="sv-SE"/>
          </a:p>
        </p:txBody>
      </p:sp>
      <p:sp>
        <p:nvSpPr>
          <p:cNvPr id="5" name="Footer ">
            <a:extLst>
              <a:ext uri="{FF2B5EF4-FFF2-40B4-BE49-F238E27FC236}">
                <a16:creationId xmlns:a16="http://schemas.microsoft.com/office/drawing/2014/main" id="{58015222-FDC2-5D91-CFA1-915A62A04450}"/>
              </a:ext>
            </a:extLst>
          </p:cNvPr>
          <p:cNvSpPr>
            <a:spLocks noGrp="1"/>
          </p:cNvSpPr>
          <p:nvPr>
            <p:ph type="ftr" sz="quarter" idx="36"/>
          </p:nvPr>
        </p:nvSpPr>
        <p:spPr>
          <a:xfrm>
            <a:off x="6887526" y="6199247"/>
            <a:ext cx="4464683" cy="290453"/>
          </a:xfrm>
        </p:spPr>
        <p:txBody>
          <a:bodyPr/>
          <a:lstStyle/>
          <a:p>
            <a:endParaRPr lang="sv-SE"/>
          </a:p>
        </p:txBody>
      </p:sp>
      <p:sp>
        <p:nvSpPr>
          <p:cNvPr id="2" name="Text">
            <a:extLst>
              <a:ext uri="{FF2B5EF4-FFF2-40B4-BE49-F238E27FC236}">
                <a16:creationId xmlns:a16="http://schemas.microsoft.com/office/drawing/2014/main" id="{95706557-2FDE-975B-9987-3398560D3E06}"/>
              </a:ext>
            </a:extLst>
          </p:cNvPr>
          <p:cNvSpPr>
            <a:spLocks noGrp="1"/>
          </p:cNvSpPr>
          <p:nvPr>
            <p:ph type="body" sz="quarter" idx="40"/>
          </p:nvPr>
        </p:nvSpPr>
        <p:spPr>
          <a:xfrm>
            <a:off x="6887526" y="2520461"/>
            <a:ext cx="4464682" cy="34225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Title ">
            <a:extLst>
              <a:ext uri="{FF2B5EF4-FFF2-40B4-BE49-F238E27FC236}">
                <a16:creationId xmlns:a16="http://schemas.microsoft.com/office/drawing/2014/main" id="{613847D0-538C-CC1B-F288-EDFA98C146DE}"/>
              </a:ext>
            </a:extLst>
          </p:cNvPr>
          <p:cNvSpPr>
            <a:spLocks noGrp="1"/>
          </p:cNvSpPr>
          <p:nvPr>
            <p:ph type="title"/>
          </p:nvPr>
        </p:nvSpPr>
        <p:spPr>
          <a:xfrm>
            <a:off x="6887526" y="1348154"/>
            <a:ext cx="4464682" cy="916024"/>
          </a:xfrm>
          <a:prstGeom prst="rect">
            <a:avLst/>
          </a:prstGeom>
        </p:spPr>
        <p:txBody>
          <a:bodyPr vert="horz" lIns="0" tIns="0" rIns="0" bIns="0" rtlCol="0" anchor="t" anchorCtr="0">
            <a:normAutofit/>
          </a:bodyPr>
          <a:lstStyle>
            <a:lvl1pPr>
              <a:defRPr sz="3200"/>
            </a:lvl1pPr>
          </a:lstStyle>
          <a:p>
            <a:r>
              <a:rPr lang="en-US"/>
              <a:t>Click to edit Master title style</a:t>
            </a:r>
            <a:endParaRPr lang="sv-SE"/>
          </a:p>
        </p:txBody>
      </p:sp>
    </p:spTree>
    <p:extLst>
      <p:ext uri="{BB962C8B-B14F-4D97-AF65-F5344CB8AC3E}">
        <p14:creationId xmlns:p14="http://schemas.microsoft.com/office/powerpoint/2010/main" val="160292236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3 pictures and text ">
    <p:spTree>
      <p:nvGrpSpPr>
        <p:cNvPr id="1" name=""/>
        <p:cNvGrpSpPr/>
        <p:nvPr/>
      </p:nvGrpSpPr>
      <p:grpSpPr>
        <a:xfrm>
          <a:off x="0" y="0"/>
          <a:ext cx="0" cy="0"/>
          <a:chOff x="0" y="0"/>
          <a:chExt cx="0" cy="0"/>
        </a:xfrm>
      </p:grpSpPr>
      <p:sp>
        <p:nvSpPr>
          <p:cNvPr id="2" name="Picture 3">
            <a:extLst>
              <a:ext uri="{FF2B5EF4-FFF2-40B4-BE49-F238E27FC236}">
                <a16:creationId xmlns:a16="http://schemas.microsoft.com/office/drawing/2014/main" id="{F3AF4907-EFF9-383F-292C-4E0ED81BFF46}"/>
              </a:ext>
            </a:extLst>
          </p:cNvPr>
          <p:cNvSpPr>
            <a:spLocks noGrp="1"/>
          </p:cNvSpPr>
          <p:nvPr>
            <p:ph type="pic" sz="quarter" idx="18"/>
          </p:nvPr>
        </p:nvSpPr>
        <p:spPr>
          <a:xfrm>
            <a:off x="0" y="3428995"/>
            <a:ext cx="6096000" cy="3429005"/>
          </a:xfrm>
          <a:prstGeom prst="rect">
            <a:avLst/>
          </a:prstGeom>
          <a:noFill/>
        </p:spPr>
        <p:txBody>
          <a:bodyPr tIns="900000" rIns="180000"/>
          <a:lstStyle>
            <a:lvl1pPr marL="0" indent="0" algn="ctr">
              <a:buNone/>
              <a:defRPr>
                <a:solidFill>
                  <a:schemeClr val="tx1"/>
                </a:solidFill>
              </a:defRPr>
            </a:lvl1pPr>
          </a:lstStyle>
          <a:p>
            <a:endParaRPr lang="sv-SE"/>
          </a:p>
        </p:txBody>
      </p:sp>
      <p:sp>
        <p:nvSpPr>
          <p:cNvPr id="5" name="Picture 2">
            <a:extLst>
              <a:ext uri="{FF2B5EF4-FFF2-40B4-BE49-F238E27FC236}">
                <a16:creationId xmlns:a16="http://schemas.microsoft.com/office/drawing/2014/main" id="{CDAFBCE5-479F-C6AE-1484-6FCDA459BB68}"/>
              </a:ext>
            </a:extLst>
          </p:cNvPr>
          <p:cNvSpPr>
            <a:spLocks noGrp="1"/>
          </p:cNvSpPr>
          <p:nvPr>
            <p:ph type="pic" sz="quarter" idx="21"/>
          </p:nvPr>
        </p:nvSpPr>
        <p:spPr>
          <a:xfrm>
            <a:off x="3045600" y="0"/>
            <a:ext cx="3050400" cy="3428995"/>
          </a:xfrm>
          <a:prstGeom prst="rect">
            <a:avLst/>
          </a:prstGeom>
          <a:noFill/>
        </p:spPr>
        <p:txBody>
          <a:bodyPr tIns="900000"/>
          <a:lstStyle>
            <a:lvl1pPr marL="0" indent="0" algn="ctr">
              <a:buNone/>
              <a:defRPr>
                <a:solidFill>
                  <a:schemeClr val="tx1"/>
                </a:solidFill>
              </a:defRPr>
            </a:lvl1pPr>
          </a:lstStyle>
          <a:p>
            <a:endParaRPr lang="sv-SE"/>
          </a:p>
        </p:txBody>
      </p:sp>
      <p:sp>
        <p:nvSpPr>
          <p:cNvPr id="3" name="Picture 1">
            <a:extLst>
              <a:ext uri="{FF2B5EF4-FFF2-40B4-BE49-F238E27FC236}">
                <a16:creationId xmlns:a16="http://schemas.microsoft.com/office/drawing/2014/main" id="{D7B10968-6618-ADB3-7B41-D6AF53976C49}"/>
              </a:ext>
            </a:extLst>
          </p:cNvPr>
          <p:cNvSpPr>
            <a:spLocks noGrp="1"/>
          </p:cNvSpPr>
          <p:nvPr>
            <p:ph type="pic" sz="quarter" idx="20"/>
          </p:nvPr>
        </p:nvSpPr>
        <p:spPr>
          <a:xfrm>
            <a:off x="-4800" y="0"/>
            <a:ext cx="3050400" cy="3428995"/>
          </a:xfrm>
          <a:prstGeom prst="rect">
            <a:avLst/>
          </a:prstGeom>
          <a:noFill/>
        </p:spPr>
        <p:txBody>
          <a:bodyPr tIns="900000"/>
          <a:lstStyle>
            <a:lvl1pPr marL="0" indent="0" algn="ctr">
              <a:buNone/>
              <a:defRPr/>
            </a:lvl1pPr>
          </a:lstStyle>
          <a:p>
            <a:endParaRPr lang="sv-SE"/>
          </a:p>
        </p:txBody>
      </p:sp>
      <p:sp>
        <p:nvSpPr>
          <p:cNvPr id="7" name="Footer">
            <a:extLst>
              <a:ext uri="{FF2B5EF4-FFF2-40B4-BE49-F238E27FC236}">
                <a16:creationId xmlns:a16="http://schemas.microsoft.com/office/drawing/2014/main" id="{6224B77C-B946-B041-275F-F114FEA120CF}"/>
              </a:ext>
            </a:extLst>
          </p:cNvPr>
          <p:cNvSpPr>
            <a:spLocks noGrp="1"/>
          </p:cNvSpPr>
          <p:nvPr>
            <p:ph type="ftr" sz="quarter" idx="36"/>
          </p:nvPr>
        </p:nvSpPr>
        <p:spPr>
          <a:xfrm>
            <a:off x="6887526" y="6199247"/>
            <a:ext cx="4464683" cy="290453"/>
          </a:xfrm>
        </p:spPr>
        <p:txBody>
          <a:bodyPr/>
          <a:lstStyle/>
          <a:p>
            <a:endParaRPr lang="sv-SE"/>
          </a:p>
        </p:txBody>
      </p:sp>
      <p:sp>
        <p:nvSpPr>
          <p:cNvPr id="9" name="Text">
            <a:extLst>
              <a:ext uri="{FF2B5EF4-FFF2-40B4-BE49-F238E27FC236}">
                <a16:creationId xmlns:a16="http://schemas.microsoft.com/office/drawing/2014/main" id="{E9BAF639-E7E6-C4D7-FBCD-C6BEFBDFB294}"/>
              </a:ext>
            </a:extLst>
          </p:cNvPr>
          <p:cNvSpPr>
            <a:spLocks noGrp="1"/>
          </p:cNvSpPr>
          <p:nvPr>
            <p:ph type="body" sz="quarter" idx="40"/>
          </p:nvPr>
        </p:nvSpPr>
        <p:spPr>
          <a:xfrm>
            <a:off x="6887526" y="2520461"/>
            <a:ext cx="4464682" cy="34225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Title ">
            <a:extLst>
              <a:ext uri="{FF2B5EF4-FFF2-40B4-BE49-F238E27FC236}">
                <a16:creationId xmlns:a16="http://schemas.microsoft.com/office/drawing/2014/main" id="{956A51FB-AE60-724A-081E-1C3034A86C70}"/>
              </a:ext>
            </a:extLst>
          </p:cNvPr>
          <p:cNvSpPr>
            <a:spLocks noGrp="1"/>
          </p:cNvSpPr>
          <p:nvPr>
            <p:ph type="title"/>
          </p:nvPr>
        </p:nvSpPr>
        <p:spPr>
          <a:xfrm>
            <a:off x="6887526" y="1348154"/>
            <a:ext cx="4464682" cy="916024"/>
          </a:xfrm>
          <a:prstGeom prst="rect">
            <a:avLst/>
          </a:prstGeom>
        </p:spPr>
        <p:txBody>
          <a:bodyPr vert="horz" lIns="0" tIns="0" rIns="0" bIns="0" rtlCol="0" anchor="t" anchorCtr="0">
            <a:normAutofit/>
          </a:bodyPr>
          <a:lstStyle>
            <a:lvl1pPr>
              <a:defRPr sz="3200"/>
            </a:lvl1pPr>
          </a:lstStyle>
          <a:p>
            <a:r>
              <a:rPr lang="en-US"/>
              <a:t>Click to edit Master title style</a:t>
            </a:r>
            <a:endParaRPr lang="sv-SE"/>
          </a:p>
        </p:txBody>
      </p:sp>
    </p:spTree>
    <p:extLst>
      <p:ext uri="{BB962C8B-B14F-4D97-AF65-F5344CB8AC3E}">
        <p14:creationId xmlns:p14="http://schemas.microsoft.com/office/powerpoint/2010/main" val="92687755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 columns [white and purple]">
    <p:bg>
      <p:bgRef idx="1001">
        <a:schemeClr val="bg2"/>
      </p:bgRef>
    </p:bg>
    <p:spTree>
      <p:nvGrpSpPr>
        <p:cNvPr id="1" name=""/>
        <p:cNvGrpSpPr/>
        <p:nvPr/>
      </p:nvGrpSpPr>
      <p:grpSpPr>
        <a:xfrm>
          <a:off x="0" y="0"/>
          <a:ext cx="0" cy="0"/>
          <a:chOff x="0" y="0"/>
          <a:chExt cx="0" cy="0"/>
        </a:xfrm>
      </p:grpSpPr>
      <p:sp>
        <p:nvSpPr>
          <p:cNvPr id="2" name="Rectangle white">
            <a:extLst>
              <a:ext uri="{FF2B5EF4-FFF2-40B4-BE49-F238E27FC236}">
                <a16:creationId xmlns:a16="http://schemas.microsoft.com/office/drawing/2014/main" id="{F7B08ADD-1BA6-4932-17CC-36F3BE5B17B3}"/>
              </a:ext>
            </a:extLst>
          </p:cNvPr>
          <p:cNvSpPr>
            <a:spLocks noGrp="1" noRot="1" noMove="1" noResize="1" noEditPoints="1" noAdjustHandles="1" noChangeArrowheads="1" noChangeShapeType="1"/>
          </p:cNvSpPr>
          <p:nvPr userDrawn="1"/>
        </p:nvSpPr>
        <p:spPr>
          <a:xfrm>
            <a:off x="-4275" y="0"/>
            <a:ext cx="6096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900"/>
          </a:p>
        </p:txBody>
      </p:sp>
      <p:sp>
        <p:nvSpPr>
          <p:cNvPr id="3" name="Footer">
            <a:extLst>
              <a:ext uri="{FF2B5EF4-FFF2-40B4-BE49-F238E27FC236}">
                <a16:creationId xmlns:a16="http://schemas.microsoft.com/office/drawing/2014/main" id="{9C845B2C-AEAD-9FF8-3DF4-556BCF64B54C}"/>
              </a:ext>
            </a:extLst>
          </p:cNvPr>
          <p:cNvSpPr>
            <a:spLocks noGrp="1"/>
          </p:cNvSpPr>
          <p:nvPr>
            <p:ph type="ftr" sz="quarter" idx="29"/>
          </p:nvPr>
        </p:nvSpPr>
        <p:spPr>
          <a:xfrm>
            <a:off x="839788" y="6200775"/>
            <a:ext cx="10512422" cy="288924"/>
          </a:xfrm>
        </p:spPr>
        <p:txBody>
          <a:bodyPr/>
          <a:lstStyle>
            <a:lvl1pPr>
              <a:defRPr>
                <a:solidFill>
                  <a:schemeClr val="bg1">
                    <a:alpha val="75000"/>
                  </a:schemeClr>
                </a:solidFill>
              </a:defRPr>
            </a:lvl1pPr>
          </a:lstStyle>
          <a:p>
            <a:endParaRPr lang="sv-SE"/>
          </a:p>
        </p:txBody>
      </p:sp>
      <p:sp>
        <p:nvSpPr>
          <p:cNvPr id="5" name="Text right">
            <a:extLst>
              <a:ext uri="{FF2B5EF4-FFF2-40B4-BE49-F238E27FC236}">
                <a16:creationId xmlns:a16="http://schemas.microsoft.com/office/drawing/2014/main" id="{44BF9801-F932-13F8-73F6-1244729FCACC}"/>
              </a:ext>
            </a:extLst>
          </p:cNvPr>
          <p:cNvSpPr>
            <a:spLocks noGrp="1"/>
          </p:cNvSpPr>
          <p:nvPr>
            <p:ph type="body" sz="quarter" idx="31"/>
          </p:nvPr>
        </p:nvSpPr>
        <p:spPr>
          <a:xfrm>
            <a:off x="6912000" y="3343274"/>
            <a:ext cx="4432301" cy="2600325"/>
          </a:xfrm>
        </p:spPr>
        <p:txBody>
          <a:bodyPr/>
          <a:lstStyle>
            <a:lvl1pPr>
              <a:buClr>
                <a:schemeClr val="tx2"/>
              </a:buCl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Heading">
            <a:extLst>
              <a:ext uri="{FF2B5EF4-FFF2-40B4-BE49-F238E27FC236}">
                <a16:creationId xmlns:a16="http://schemas.microsoft.com/office/drawing/2014/main" id="{67726299-938A-55DA-DFD9-736C5E2BB342}"/>
              </a:ext>
            </a:extLst>
          </p:cNvPr>
          <p:cNvSpPr>
            <a:spLocks noGrp="1"/>
          </p:cNvSpPr>
          <p:nvPr>
            <p:ph type="body" sz="half" idx="11" hasCustomPrompt="1"/>
          </p:nvPr>
        </p:nvSpPr>
        <p:spPr>
          <a:xfrm>
            <a:off x="6912000" y="1639771"/>
            <a:ext cx="4440213" cy="1446329"/>
          </a:xfrm>
          <a:prstGeom prst="rect">
            <a:avLst/>
          </a:prstGeom>
        </p:spPr>
        <p:txBody>
          <a:bodyPr wrap="square" lIns="0" tIns="0" rIns="0" bIns="0" anchor="b" anchorCtr="0">
            <a:normAutofit/>
          </a:bodyPr>
          <a:lstStyle>
            <a:lvl1pPr marL="0" marR="0" indent="0" algn="l" defTabSz="914309" rtl="0" eaLnBrk="1" fontAlgn="auto" latinLnBrk="0" hangingPunct="1">
              <a:lnSpc>
                <a:spcPct val="90000"/>
              </a:lnSpc>
              <a:spcBef>
                <a:spcPts val="0"/>
              </a:spcBef>
              <a:spcAft>
                <a:spcPts val="0"/>
              </a:spcAft>
              <a:buClr>
                <a:schemeClr val="accent1"/>
              </a:buClr>
              <a:buSzPct val="100000"/>
              <a:buFontTx/>
              <a:buNone/>
              <a:tabLst/>
              <a:defRPr sz="5000" b="1" spc="25" baseline="0">
                <a:solidFill>
                  <a:schemeClr val="tx1"/>
                </a:solidFill>
              </a:defRPr>
            </a:lvl1pPr>
            <a:lvl2pPr marL="457154" indent="0">
              <a:buNone/>
              <a:defRPr sz="1400"/>
            </a:lvl2pPr>
            <a:lvl3pPr marL="914309" indent="0">
              <a:buNone/>
              <a:defRPr sz="1200"/>
            </a:lvl3pPr>
            <a:lvl4pPr marL="1371464" indent="0">
              <a:buNone/>
              <a:defRPr sz="1000"/>
            </a:lvl4pPr>
            <a:lvl5pPr marL="1828618" indent="0">
              <a:buNone/>
              <a:defRPr sz="1000"/>
            </a:lvl5pPr>
            <a:lvl6pPr marL="2285770" indent="0">
              <a:buNone/>
              <a:defRPr sz="1000"/>
            </a:lvl6pPr>
            <a:lvl7pPr marL="2742926" indent="0">
              <a:buNone/>
              <a:defRPr sz="1000"/>
            </a:lvl7pPr>
            <a:lvl8pPr marL="3200081" indent="0">
              <a:buNone/>
              <a:defRPr sz="1000"/>
            </a:lvl8pPr>
            <a:lvl9pPr marL="3657234" indent="0">
              <a:buNone/>
              <a:defRPr sz="1000"/>
            </a:lvl9pPr>
          </a:lstStyle>
          <a:p>
            <a:r>
              <a:rPr lang="sv-SE" err="1"/>
              <a:t>Insert</a:t>
            </a:r>
            <a:r>
              <a:rPr lang="sv-SE"/>
              <a:t> text</a:t>
            </a:r>
          </a:p>
        </p:txBody>
      </p:sp>
      <p:sp>
        <p:nvSpPr>
          <p:cNvPr id="8" name="Text left">
            <a:extLst>
              <a:ext uri="{FF2B5EF4-FFF2-40B4-BE49-F238E27FC236}">
                <a16:creationId xmlns:a16="http://schemas.microsoft.com/office/drawing/2014/main" id="{82722424-72C6-9C4B-ADA0-DE82209654B4}"/>
              </a:ext>
            </a:extLst>
          </p:cNvPr>
          <p:cNvSpPr>
            <a:spLocks noGrp="1"/>
          </p:cNvSpPr>
          <p:nvPr>
            <p:ph type="body" sz="quarter" idx="30"/>
          </p:nvPr>
        </p:nvSpPr>
        <p:spPr>
          <a:xfrm>
            <a:off x="839787" y="3343274"/>
            <a:ext cx="4432301" cy="2600326"/>
          </a:xfrm>
        </p:spPr>
        <p:txBody>
          <a:bodyPr/>
          <a:lstStyle>
            <a:lvl1pPr>
              <a:buClr>
                <a:schemeClr val="bg2"/>
              </a:buCl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9" name="Title">
            <a:extLst>
              <a:ext uri="{FF2B5EF4-FFF2-40B4-BE49-F238E27FC236}">
                <a16:creationId xmlns:a16="http://schemas.microsoft.com/office/drawing/2014/main" id="{DC89FE5F-4164-2E49-CFCA-DFB6ECF436E7}"/>
              </a:ext>
            </a:extLst>
          </p:cNvPr>
          <p:cNvSpPr>
            <a:spLocks noGrp="1"/>
          </p:cNvSpPr>
          <p:nvPr>
            <p:ph type="title" hasCustomPrompt="1"/>
          </p:nvPr>
        </p:nvSpPr>
        <p:spPr>
          <a:xfrm>
            <a:off x="839787" y="1639771"/>
            <a:ext cx="4431662" cy="1446329"/>
          </a:xfrm>
          <a:prstGeom prst="rect">
            <a:avLst/>
          </a:prstGeom>
        </p:spPr>
        <p:txBody>
          <a:bodyPr anchor="b" anchorCtr="0">
            <a:normAutofit/>
          </a:bodyPr>
          <a:lstStyle>
            <a:lvl1pPr algn="l">
              <a:defRPr sz="5000">
                <a:solidFill>
                  <a:schemeClr val="bg1"/>
                </a:solidFill>
              </a:defRPr>
            </a:lvl1pPr>
          </a:lstStyle>
          <a:p>
            <a:r>
              <a:rPr lang="en-GB"/>
              <a:t>Insert text</a:t>
            </a:r>
            <a:endParaRPr lang="en-US"/>
          </a:p>
        </p:txBody>
      </p:sp>
    </p:spTree>
    <p:extLst>
      <p:ext uri="{BB962C8B-B14F-4D97-AF65-F5344CB8AC3E}">
        <p14:creationId xmlns:p14="http://schemas.microsoft.com/office/powerpoint/2010/main" val="1921917606"/>
      </p:ext>
    </p:extLst>
  </p:cSld>
  <p:clrMapOvr>
    <a:overrideClrMapping bg1="dk1" tx1="lt1" bg2="dk2" tx2="lt2" accent1="accent1" accent2="accent2" accent3="accent3" accent4="accent4" accent5="accent5" accent6="accent6" hlink="hlink" folHlink="folHlink"/>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2 columns [white and purple]">
    <p:bg>
      <p:bgRef idx="1001">
        <a:schemeClr val="bg2"/>
      </p:bgRef>
    </p:bg>
    <p:spTree>
      <p:nvGrpSpPr>
        <p:cNvPr id="1" name=""/>
        <p:cNvGrpSpPr/>
        <p:nvPr/>
      </p:nvGrpSpPr>
      <p:grpSpPr>
        <a:xfrm>
          <a:off x="0" y="0"/>
          <a:ext cx="0" cy="0"/>
          <a:chOff x="0" y="0"/>
          <a:chExt cx="0" cy="0"/>
        </a:xfrm>
      </p:grpSpPr>
      <p:sp>
        <p:nvSpPr>
          <p:cNvPr id="2" name="Rectangle white">
            <a:extLst>
              <a:ext uri="{FF2B5EF4-FFF2-40B4-BE49-F238E27FC236}">
                <a16:creationId xmlns:a16="http://schemas.microsoft.com/office/drawing/2014/main" id="{F7B08ADD-1BA6-4932-17CC-36F3BE5B17B3}"/>
              </a:ext>
            </a:extLst>
          </p:cNvPr>
          <p:cNvSpPr>
            <a:spLocks noGrp="1" noRot="1" noMove="1" noResize="1" noEditPoints="1" noAdjustHandles="1" noChangeArrowheads="1" noChangeShapeType="1"/>
          </p:cNvSpPr>
          <p:nvPr userDrawn="1"/>
        </p:nvSpPr>
        <p:spPr>
          <a:xfrm>
            <a:off x="-4275" y="0"/>
            <a:ext cx="6096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900"/>
          </a:p>
        </p:txBody>
      </p:sp>
      <p:sp>
        <p:nvSpPr>
          <p:cNvPr id="3" name="Footer">
            <a:extLst>
              <a:ext uri="{FF2B5EF4-FFF2-40B4-BE49-F238E27FC236}">
                <a16:creationId xmlns:a16="http://schemas.microsoft.com/office/drawing/2014/main" id="{9C845B2C-AEAD-9FF8-3DF4-556BCF64B54C}"/>
              </a:ext>
            </a:extLst>
          </p:cNvPr>
          <p:cNvSpPr>
            <a:spLocks noGrp="1"/>
          </p:cNvSpPr>
          <p:nvPr>
            <p:ph type="ftr" sz="quarter" idx="29"/>
          </p:nvPr>
        </p:nvSpPr>
        <p:spPr>
          <a:xfrm>
            <a:off x="839788" y="6200775"/>
            <a:ext cx="10512422" cy="288924"/>
          </a:xfrm>
        </p:spPr>
        <p:txBody>
          <a:bodyPr/>
          <a:lstStyle>
            <a:lvl1pPr>
              <a:defRPr>
                <a:solidFill>
                  <a:schemeClr val="bg1">
                    <a:alpha val="75000"/>
                  </a:schemeClr>
                </a:solidFill>
              </a:defRPr>
            </a:lvl1pPr>
          </a:lstStyle>
          <a:p>
            <a:endParaRPr lang="sv-SE"/>
          </a:p>
        </p:txBody>
      </p:sp>
      <p:sp>
        <p:nvSpPr>
          <p:cNvPr id="5" name="Text right">
            <a:extLst>
              <a:ext uri="{FF2B5EF4-FFF2-40B4-BE49-F238E27FC236}">
                <a16:creationId xmlns:a16="http://schemas.microsoft.com/office/drawing/2014/main" id="{44BF9801-F932-13F8-73F6-1244729FCACC}"/>
              </a:ext>
            </a:extLst>
          </p:cNvPr>
          <p:cNvSpPr>
            <a:spLocks noGrp="1"/>
          </p:cNvSpPr>
          <p:nvPr>
            <p:ph type="body" sz="quarter" idx="31"/>
          </p:nvPr>
        </p:nvSpPr>
        <p:spPr>
          <a:xfrm>
            <a:off x="6912000" y="3343274"/>
            <a:ext cx="4432301" cy="2600325"/>
          </a:xfrm>
        </p:spPr>
        <p:txBody>
          <a:bodyPr/>
          <a:lstStyle>
            <a:lvl1pPr>
              <a:buClr>
                <a:schemeClr val="tx2"/>
              </a:buCl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Heading">
            <a:extLst>
              <a:ext uri="{FF2B5EF4-FFF2-40B4-BE49-F238E27FC236}">
                <a16:creationId xmlns:a16="http://schemas.microsoft.com/office/drawing/2014/main" id="{67726299-938A-55DA-DFD9-736C5E2BB342}"/>
              </a:ext>
            </a:extLst>
          </p:cNvPr>
          <p:cNvSpPr>
            <a:spLocks noGrp="1"/>
          </p:cNvSpPr>
          <p:nvPr>
            <p:ph type="body" sz="half" idx="11" hasCustomPrompt="1"/>
          </p:nvPr>
        </p:nvSpPr>
        <p:spPr>
          <a:xfrm>
            <a:off x="6912000" y="1639771"/>
            <a:ext cx="4440213" cy="1446329"/>
          </a:xfrm>
          <a:prstGeom prst="rect">
            <a:avLst/>
          </a:prstGeom>
        </p:spPr>
        <p:txBody>
          <a:bodyPr wrap="square" lIns="0" tIns="0" rIns="0" bIns="0" anchor="b" anchorCtr="0">
            <a:normAutofit/>
          </a:bodyPr>
          <a:lstStyle>
            <a:lvl1pPr marL="0" marR="0" indent="0" algn="l" defTabSz="914309" rtl="0" eaLnBrk="1" fontAlgn="auto" latinLnBrk="0" hangingPunct="1">
              <a:lnSpc>
                <a:spcPct val="90000"/>
              </a:lnSpc>
              <a:spcBef>
                <a:spcPts val="0"/>
              </a:spcBef>
              <a:spcAft>
                <a:spcPts val="0"/>
              </a:spcAft>
              <a:buClr>
                <a:schemeClr val="accent1"/>
              </a:buClr>
              <a:buSzPct val="100000"/>
              <a:buFontTx/>
              <a:buNone/>
              <a:tabLst/>
              <a:defRPr sz="5000" b="1" spc="25" baseline="0">
                <a:solidFill>
                  <a:schemeClr val="tx1"/>
                </a:solidFill>
              </a:defRPr>
            </a:lvl1pPr>
            <a:lvl2pPr marL="457154" indent="0">
              <a:buNone/>
              <a:defRPr sz="1400"/>
            </a:lvl2pPr>
            <a:lvl3pPr marL="914309" indent="0">
              <a:buNone/>
              <a:defRPr sz="1200"/>
            </a:lvl3pPr>
            <a:lvl4pPr marL="1371464" indent="0">
              <a:buNone/>
              <a:defRPr sz="1000"/>
            </a:lvl4pPr>
            <a:lvl5pPr marL="1828618" indent="0">
              <a:buNone/>
              <a:defRPr sz="1000"/>
            </a:lvl5pPr>
            <a:lvl6pPr marL="2285770" indent="0">
              <a:buNone/>
              <a:defRPr sz="1000"/>
            </a:lvl6pPr>
            <a:lvl7pPr marL="2742926" indent="0">
              <a:buNone/>
              <a:defRPr sz="1000"/>
            </a:lvl7pPr>
            <a:lvl8pPr marL="3200081" indent="0">
              <a:buNone/>
              <a:defRPr sz="1000"/>
            </a:lvl8pPr>
            <a:lvl9pPr marL="3657234" indent="0">
              <a:buNone/>
              <a:defRPr sz="1000"/>
            </a:lvl9pPr>
          </a:lstStyle>
          <a:p>
            <a:r>
              <a:rPr lang="sv-SE" err="1"/>
              <a:t>Insert</a:t>
            </a:r>
            <a:r>
              <a:rPr lang="sv-SE"/>
              <a:t> text</a:t>
            </a:r>
          </a:p>
        </p:txBody>
      </p:sp>
      <p:sp>
        <p:nvSpPr>
          <p:cNvPr id="7" name="Picture Placeholder 2">
            <a:extLst>
              <a:ext uri="{FF2B5EF4-FFF2-40B4-BE49-F238E27FC236}">
                <a16:creationId xmlns:a16="http://schemas.microsoft.com/office/drawing/2014/main" id="{A6097FF9-9E94-4D4E-174C-0387BA8C14AB}"/>
              </a:ext>
            </a:extLst>
          </p:cNvPr>
          <p:cNvSpPr>
            <a:spLocks noGrp="1"/>
          </p:cNvSpPr>
          <p:nvPr>
            <p:ph type="pic" sz="quarter" idx="32"/>
          </p:nvPr>
        </p:nvSpPr>
        <p:spPr>
          <a:xfrm>
            <a:off x="-1" y="0"/>
            <a:ext cx="6091725" cy="6858000"/>
          </a:xfrm>
        </p:spPr>
        <p:txBody>
          <a:bodyPr/>
          <a:lstStyle>
            <a:lvl1pPr marL="0" indent="0">
              <a:buNone/>
              <a:defRPr>
                <a:solidFill>
                  <a:srgbClr val="3F3F3F"/>
                </a:solidFill>
              </a:defRPr>
            </a:lvl1pPr>
          </a:lstStyle>
          <a:p>
            <a:endParaRPr lang="sv-SE"/>
          </a:p>
        </p:txBody>
      </p:sp>
    </p:spTree>
    <p:extLst>
      <p:ext uri="{BB962C8B-B14F-4D97-AF65-F5344CB8AC3E}">
        <p14:creationId xmlns:p14="http://schemas.microsoft.com/office/powerpoint/2010/main" val="2705968306"/>
      </p:ext>
    </p:extLst>
  </p:cSld>
  <p:clrMapOvr>
    <a:overrideClrMapping bg1="dk1" tx1="lt1" bg2="dk2" tx2="lt2" accent1="accent1" accent2="accent2" accent3="accent3" accent4="accent4" accent5="accent5" accent6="accent6" hlink="hlink" folHlink="folHlink"/>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 columns [white and darkgray]">
    <p:bg>
      <p:bgRef idx="1001">
        <a:schemeClr val="bg1"/>
      </p:bgRef>
    </p:bg>
    <p:spTree>
      <p:nvGrpSpPr>
        <p:cNvPr id="1" name=""/>
        <p:cNvGrpSpPr/>
        <p:nvPr/>
      </p:nvGrpSpPr>
      <p:grpSpPr>
        <a:xfrm>
          <a:off x="0" y="0"/>
          <a:ext cx="0" cy="0"/>
          <a:chOff x="0" y="0"/>
          <a:chExt cx="0" cy="0"/>
        </a:xfrm>
      </p:grpSpPr>
      <p:sp>
        <p:nvSpPr>
          <p:cNvPr id="2" name="Rectangle white">
            <a:extLst>
              <a:ext uri="{FF2B5EF4-FFF2-40B4-BE49-F238E27FC236}">
                <a16:creationId xmlns:a16="http://schemas.microsoft.com/office/drawing/2014/main" id="{84069C69-E0A2-F379-6149-B32A6596AD66}"/>
              </a:ext>
            </a:extLst>
          </p:cNvPr>
          <p:cNvSpPr/>
          <p:nvPr userDrawn="1"/>
        </p:nvSpPr>
        <p:spPr>
          <a:xfrm>
            <a:off x="-4275" y="0"/>
            <a:ext cx="60984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900"/>
          </a:p>
        </p:txBody>
      </p:sp>
      <p:sp>
        <p:nvSpPr>
          <p:cNvPr id="3" name="Footer">
            <a:extLst>
              <a:ext uri="{FF2B5EF4-FFF2-40B4-BE49-F238E27FC236}">
                <a16:creationId xmlns:a16="http://schemas.microsoft.com/office/drawing/2014/main" id="{68B6DF09-93A6-3944-4D76-9CBD6BAF37D8}"/>
              </a:ext>
            </a:extLst>
          </p:cNvPr>
          <p:cNvSpPr>
            <a:spLocks noGrp="1"/>
          </p:cNvSpPr>
          <p:nvPr>
            <p:ph type="ftr" sz="quarter" idx="29"/>
          </p:nvPr>
        </p:nvSpPr>
        <p:spPr>
          <a:xfrm>
            <a:off x="839788" y="6200775"/>
            <a:ext cx="10512422" cy="288924"/>
          </a:xfrm>
        </p:spPr>
        <p:txBody>
          <a:bodyPr/>
          <a:lstStyle>
            <a:lvl1pPr>
              <a:defRPr>
                <a:solidFill>
                  <a:schemeClr val="bg1">
                    <a:alpha val="75000"/>
                  </a:schemeClr>
                </a:solidFill>
              </a:defRPr>
            </a:lvl1pPr>
          </a:lstStyle>
          <a:p>
            <a:endParaRPr lang="sv-SE"/>
          </a:p>
        </p:txBody>
      </p:sp>
      <p:sp>
        <p:nvSpPr>
          <p:cNvPr id="5" name="Text right">
            <a:extLst>
              <a:ext uri="{FF2B5EF4-FFF2-40B4-BE49-F238E27FC236}">
                <a16:creationId xmlns:a16="http://schemas.microsoft.com/office/drawing/2014/main" id="{4B16346C-7456-5EB2-F8F7-384C4758102A}"/>
              </a:ext>
            </a:extLst>
          </p:cNvPr>
          <p:cNvSpPr>
            <a:spLocks noGrp="1"/>
          </p:cNvSpPr>
          <p:nvPr>
            <p:ph type="body" sz="quarter" idx="31"/>
          </p:nvPr>
        </p:nvSpPr>
        <p:spPr>
          <a:xfrm>
            <a:off x="6912000" y="3343274"/>
            <a:ext cx="4432301" cy="2600326"/>
          </a:xfrm>
        </p:spPr>
        <p:txBody>
          <a:bodyPr/>
          <a:lstStyle>
            <a:lvl1pPr>
              <a:buClr>
                <a:schemeClr val="tx2"/>
              </a:buCl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Heading">
            <a:extLst>
              <a:ext uri="{FF2B5EF4-FFF2-40B4-BE49-F238E27FC236}">
                <a16:creationId xmlns:a16="http://schemas.microsoft.com/office/drawing/2014/main" id="{768E01B4-1A1D-B9A4-8DFF-BC4CBFC01138}"/>
              </a:ext>
            </a:extLst>
          </p:cNvPr>
          <p:cNvSpPr>
            <a:spLocks noGrp="1"/>
          </p:cNvSpPr>
          <p:nvPr>
            <p:ph type="body" sz="half" idx="11" hasCustomPrompt="1"/>
          </p:nvPr>
        </p:nvSpPr>
        <p:spPr>
          <a:xfrm>
            <a:off x="6912000" y="1639771"/>
            <a:ext cx="4440213" cy="1446329"/>
          </a:xfrm>
          <a:prstGeom prst="rect">
            <a:avLst/>
          </a:prstGeom>
        </p:spPr>
        <p:txBody>
          <a:bodyPr wrap="square" lIns="0" tIns="0" rIns="0" bIns="0" anchor="b" anchorCtr="0">
            <a:normAutofit/>
          </a:bodyPr>
          <a:lstStyle>
            <a:lvl1pPr marL="0" marR="0" indent="0" algn="l" defTabSz="914309" rtl="0" eaLnBrk="1" fontAlgn="auto" latinLnBrk="0" hangingPunct="1">
              <a:lnSpc>
                <a:spcPct val="90000"/>
              </a:lnSpc>
              <a:spcBef>
                <a:spcPts val="0"/>
              </a:spcBef>
              <a:spcAft>
                <a:spcPts val="0"/>
              </a:spcAft>
              <a:buClr>
                <a:schemeClr val="accent1"/>
              </a:buClr>
              <a:buSzPct val="100000"/>
              <a:buFontTx/>
              <a:buNone/>
              <a:tabLst/>
              <a:defRPr sz="5000" b="1" spc="25" baseline="0">
                <a:solidFill>
                  <a:schemeClr val="tx1"/>
                </a:solidFill>
              </a:defRPr>
            </a:lvl1pPr>
            <a:lvl2pPr marL="457154" indent="0">
              <a:buNone/>
              <a:defRPr sz="1400"/>
            </a:lvl2pPr>
            <a:lvl3pPr marL="914309" indent="0">
              <a:buNone/>
              <a:defRPr sz="1200"/>
            </a:lvl3pPr>
            <a:lvl4pPr marL="1371464" indent="0">
              <a:buNone/>
              <a:defRPr sz="1000"/>
            </a:lvl4pPr>
            <a:lvl5pPr marL="1828618" indent="0">
              <a:buNone/>
              <a:defRPr sz="1000"/>
            </a:lvl5pPr>
            <a:lvl6pPr marL="2285770" indent="0">
              <a:buNone/>
              <a:defRPr sz="1000"/>
            </a:lvl6pPr>
            <a:lvl7pPr marL="2742926" indent="0">
              <a:buNone/>
              <a:defRPr sz="1000"/>
            </a:lvl7pPr>
            <a:lvl8pPr marL="3200081" indent="0">
              <a:buNone/>
              <a:defRPr sz="1000"/>
            </a:lvl8pPr>
            <a:lvl9pPr marL="3657234" indent="0">
              <a:buNone/>
              <a:defRPr sz="1000"/>
            </a:lvl9pPr>
          </a:lstStyle>
          <a:p>
            <a:r>
              <a:rPr lang="sv-SE" err="1"/>
              <a:t>Insert</a:t>
            </a:r>
            <a:r>
              <a:rPr lang="sv-SE"/>
              <a:t> text</a:t>
            </a:r>
          </a:p>
        </p:txBody>
      </p:sp>
      <p:sp>
        <p:nvSpPr>
          <p:cNvPr id="8" name="Text left">
            <a:extLst>
              <a:ext uri="{FF2B5EF4-FFF2-40B4-BE49-F238E27FC236}">
                <a16:creationId xmlns:a16="http://schemas.microsoft.com/office/drawing/2014/main" id="{1871C39C-212C-487D-0932-F44BBB0D545F}"/>
              </a:ext>
            </a:extLst>
          </p:cNvPr>
          <p:cNvSpPr>
            <a:spLocks noGrp="1"/>
          </p:cNvSpPr>
          <p:nvPr>
            <p:ph type="body" sz="quarter" idx="30"/>
          </p:nvPr>
        </p:nvSpPr>
        <p:spPr>
          <a:xfrm>
            <a:off x="839787" y="3343274"/>
            <a:ext cx="4432301" cy="2600325"/>
          </a:xfrm>
        </p:spPr>
        <p:txBody>
          <a:bodyPr/>
          <a:lstStyle>
            <a:lvl1pPr>
              <a:buClr>
                <a:schemeClr val="bg2"/>
              </a:buCl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9" name="Title">
            <a:extLst>
              <a:ext uri="{FF2B5EF4-FFF2-40B4-BE49-F238E27FC236}">
                <a16:creationId xmlns:a16="http://schemas.microsoft.com/office/drawing/2014/main" id="{A2FF6C0A-3253-85E4-3FF4-AAEBD96888B7}"/>
              </a:ext>
            </a:extLst>
          </p:cNvPr>
          <p:cNvSpPr>
            <a:spLocks noGrp="1"/>
          </p:cNvSpPr>
          <p:nvPr>
            <p:ph type="title" hasCustomPrompt="1"/>
          </p:nvPr>
        </p:nvSpPr>
        <p:spPr>
          <a:xfrm>
            <a:off x="839787" y="1639771"/>
            <a:ext cx="4431662" cy="1446329"/>
          </a:xfrm>
          <a:prstGeom prst="rect">
            <a:avLst/>
          </a:prstGeom>
        </p:spPr>
        <p:txBody>
          <a:bodyPr anchor="b" anchorCtr="0">
            <a:normAutofit/>
          </a:bodyPr>
          <a:lstStyle>
            <a:lvl1pPr algn="l">
              <a:defRPr sz="5000">
                <a:solidFill>
                  <a:schemeClr val="bg1"/>
                </a:solidFill>
              </a:defRPr>
            </a:lvl1pPr>
          </a:lstStyle>
          <a:p>
            <a:r>
              <a:rPr lang="en-GB"/>
              <a:t>Insert text</a:t>
            </a:r>
            <a:endParaRPr lang="en-US"/>
          </a:p>
        </p:txBody>
      </p:sp>
    </p:spTree>
    <p:extLst>
      <p:ext uri="{BB962C8B-B14F-4D97-AF65-F5344CB8AC3E}">
        <p14:creationId xmlns:p14="http://schemas.microsoft.com/office/powerpoint/2010/main" val="1035300046"/>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Picture and one column">
    <p:spTree>
      <p:nvGrpSpPr>
        <p:cNvPr id="1" name=""/>
        <p:cNvGrpSpPr/>
        <p:nvPr/>
      </p:nvGrpSpPr>
      <p:grpSpPr>
        <a:xfrm>
          <a:off x="0" y="0"/>
          <a:ext cx="0" cy="0"/>
          <a:chOff x="0" y="0"/>
          <a:chExt cx="0" cy="0"/>
        </a:xfrm>
      </p:grpSpPr>
      <p:sp>
        <p:nvSpPr>
          <p:cNvPr id="4" name="Picture ">
            <a:extLst>
              <a:ext uri="{FF2B5EF4-FFF2-40B4-BE49-F238E27FC236}">
                <a16:creationId xmlns:a16="http://schemas.microsoft.com/office/drawing/2014/main" id="{C1F93D1C-714E-4AE5-333F-16945B4DA417}"/>
              </a:ext>
            </a:extLst>
          </p:cNvPr>
          <p:cNvSpPr>
            <a:spLocks noGrp="1"/>
          </p:cNvSpPr>
          <p:nvPr>
            <p:ph type="pic" sz="quarter" idx="16"/>
          </p:nvPr>
        </p:nvSpPr>
        <p:spPr>
          <a:xfrm>
            <a:off x="0" y="0"/>
            <a:ext cx="5045952" cy="6858000"/>
          </a:xfrm>
          <a:prstGeom prst="rect">
            <a:avLst/>
          </a:prstGeom>
          <a:noFill/>
        </p:spPr>
        <p:txBody>
          <a:bodyPr tIns="2520000" rIns="180000" anchor="t" anchorCtr="0">
            <a:normAutofit/>
          </a:bodyPr>
          <a:lstStyle>
            <a:lvl1pPr marL="0" indent="0" algn="ctr">
              <a:buNone/>
              <a:defRPr sz="1600" b="0" i="0">
                <a:solidFill>
                  <a:schemeClr val="tx1"/>
                </a:solidFill>
              </a:defRPr>
            </a:lvl1pPr>
          </a:lstStyle>
          <a:p>
            <a:r>
              <a:rPr lang="en-US"/>
              <a:t>Click icon to add picture</a:t>
            </a:r>
            <a:endParaRPr lang="sv-SE" dirty="0"/>
          </a:p>
        </p:txBody>
      </p:sp>
      <p:sp>
        <p:nvSpPr>
          <p:cNvPr id="6" name="Footer">
            <a:extLst>
              <a:ext uri="{FF2B5EF4-FFF2-40B4-BE49-F238E27FC236}">
                <a16:creationId xmlns:a16="http://schemas.microsoft.com/office/drawing/2014/main" id="{8B3ED04F-1317-5C76-E3CB-9F2F6597D95C}"/>
              </a:ext>
            </a:extLst>
          </p:cNvPr>
          <p:cNvSpPr>
            <a:spLocks noGrp="1"/>
          </p:cNvSpPr>
          <p:nvPr>
            <p:ph type="ftr" sz="quarter" idx="35"/>
          </p:nvPr>
        </p:nvSpPr>
        <p:spPr>
          <a:xfrm>
            <a:off x="6090363" y="6200774"/>
            <a:ext cx="5045950" cy="288926"/>
          </a:xfrm>
        </p:spPr>
        <p:txBody>
          <a:bodyPr/>
          <a:lstStyle/>
          <a:p>
            <a:endParaRPr lang="sv-SE" dirty="0"/>
          </a:p>
        </p:txBody>
      </p:sp>
      <p:sp>
        <p:nvSpPr>
          <p:cNvPr id="2" name="Text">
            <a:extLst>
              <a:ext uri="{FF2B5EF4-FFF2-40B4-BE49-F238E27FC236}">
                <a16:creationId xmlns:a16="http://schemas.microsoft.com/office/drawing/2014/main" id="{ACB598A3-200B-85F0-89B2-3D7A2581DD77}"/>
              </a:ext>
            </a:extLst>
          </p:cNvPr>
          <p:cNvSpPr>
            <a:spLocks noGrp="1"/>
          </p:cNvSpPr>
          <p:nvPr>
            <p:ph type="body" sz="quarter" idx="40" hasCustomPrompt="1"/>
          </p:nvPr>
        </p:nvSpPr>
        <p:spPr>
          <a:xfrm>
            <a:off x="6090362" y="2731325"/>
            <a:ext cx="5045951" cy="3469449"/>
          </a:xfrm>
        </p:spPr>
        <p:txBody>
          <a:bodyPr/>
          <a:lstStyle/>
          <a:p>
            <a:pPr lvl="0"/>
            <a:r>
              <a:rPr lang="en-US" dirty="0"/>
              <a:t>Click to add text</a:t>
            </a:r>
            <a:endParaRPr lang="sv-SE" dirty="0"/>
          </a:p>
        </p:txBody>
      </p:sp>
      <p:sp>
        <p:nvSpPr>
          <p:cNvPr id="5" name="Title 4">
            <a:extLst>
              <a:ext uri="{FF2B5EF4-FFF2-40B4-BE49-F238E27FC236}">
                <a16:creationId xmlns:a16="http://schemas.microsoft.com/office/drawing/2014/main" id="{C55ECB24-0F8B-77DD-C72B-3C698B20E28A}"/>
              </a:ext>
            </a:extLst>
          </p:cNvPr>
          <p:cNvSpPr>
            <a:spLocks noGrp="1"/>
          </p:cNvSpPr>
          <p:nvPr>
            <p:ph type="title" hasCustomPrompt="1"/>
          </p:nvPr>
        </p:nvSpPr>
        <p:spPr>
          <a:xfrm>
            <a:off x="6094290" y="1472541"/>
            <a:ext cx="5042023" cy="1021278"/>
          </a:xfrm>
        </p:spPr>
        <p:txBody>
          <a:bodyPr anchor="b" anchorCtr="0">
            <a:normAutofit/>
          </a:bodyPr>
          <a:lstStyle>
            <a:lvl1pPr>
              <a:defRPr sz="4000"/>
            </a:lvl1pPr>
          </a:lstStyle>
          <a:p>
            <a:r>
              <a:rPr lang="en-US" dirty="0"/>
              <a:t>Click to add title</a:t>
            </a:r>
            <a:endParaRPr lang="sv-SE" dirty="0"/>
          </a:p>
        </p:txBody>
      </p:sp>
    </p:spTree>
    <p:extLst>
      <p:ext uri="{BB962C8B-B14F-4D97-AF65-F5344CB8AC3E}">
        <p14:creationId xmlns:p14="http://schemas.microsoft.com/office/powerpoint/2010/main" val="129664338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2 columns [white and darkgray]">
    <p:bg>
      <p:bgRef idx="1001">
        <a:schemeClr val="bg1"/>
      </p:bgRef>
    </p:bg>
    <p:spTree>
      <p:nvGrpSpPr>
        <p:cNvPr id="1" name=""/>
        <p:cNvGrpSpPr/>
        <p:nvPr/>
      </p:nvGrpSpPr>
      <p:grpSpPr>
        <a:xfrm>
          <a:off x="0" y="0"/>
          <a:ext cx="0" cy="0"/>
          <a:chOff x="0" y="0"/>
          <a:chExt cx="0" cy="0"/>
        </a:xfrm>
      </p:grpSpPr>
      <p:sp>
        <p:nvSpPr>
          <p:cNvPr id="2" name="Rectangle white">
            <a:extLst>
              <a:ext uri="{FF2B5EF4-FFF2-40B4-BE49-F238E27FC236}">
                <a16:creationId xmlns:a16="http://schemas.microsoft.com/office/drawing/2014/main" id="{84069C69-E0A2-F379-6149-B32A6596AD66}"/>
              </a:ext>
            </a:extLst>
          </p:cNvPr>
          <p:cNvSpPr/>
          <p:nvPr userDrawn="1"/>
        </p:nvSpPr>
        <p:spPr>
          <a:xfrm>
            <a:off x="-4275" y="0"/>
            <a:ext cx="60984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900"/>
          </a:p>
        </p:txBody>
      </p:sp>
      <p:sp>
        <p:nvSpPr>
          <p:cNvPr id="3" name="Footer">
            <a:extLst>
              <a:ext uri="{FF2B5EF4-FFF2-40B4-BE49-F238E27FC236}">
                <a16:creationId xmlns:a16="http://schemas.microsoft.com/office/drawing/2014/main" id="{68B6DF09-93A6-3944-4D76-9CBD6BAF37D8}"/>
              </a:ext>
            </a:extLst>
          </p:cNvPr>
          <p:cNvSpPr>
            <a:spLocks noGrp="1"/>
          </p:cNvSpPr>
          <p:nvPr>
            <p:ph type="ftr" sz="quarter" idx="29"/>
          </p:nvPr>
        </p:nvSpPr>
        <p:spPr>
          <a:xfrm>
            <a:off x="839788" y="6200775"/>
            <a:ext cx="10512422" cy="288924"/>
          </a:xfrm>
        </p:spPr>
        <p:txBody>
          <a:bodyPr/>
          <a:lstStyle>
            <a:lvl1pPr>
              <a:defRPr>
                <a:solidFill>
                  <a:schemeClr val="bg1">
                    <a:alpha val="75000"/>
                  </a:schemeClr>
                </a:solidFill>
              </a:defRPr>
            </a:lvl1pPr>
          </a:lstStyle>
          <a:p>
            <a:endParaRPr lang="sv-SE"/>
          </a:p>
        </p:txBody>
      </p:sp>
      <p:sp>
        <p:nvSpPr>
          <p:cNvPr id="5" name="Text right">
            <a:extLst>
              <a:ext uri="{FF2B5EF4-FFF2-40B4-BE49-F238E27FC236}">
                <a16:creationId xmlns:a16="http://schemas.microsoft.com/office/drawing/2014/main" id="{4B16346C-7456-5EB2-F8F7-384C4758102A}"/>
              </a:ext>
            </a:extLst>
          </p:cNvPr>
          <p:cNvSpPr>
            <a:spLocks noGrp="1"/>
          </p:cNvSpPr>
          <p:nvPr>
            <p:ph type="body" sz="quarter" idx="31"/>
          </p:nvPr>
        </p:nvSpPr>
        <p:spPr>
          <a:xfrm>
            <a:off x="6912000" y="3343274"/>
            <a:ext cx="4432301" cy="2600326"/>
          </a:xfrm>
        </p:spPr>
        <p:txBody>
          <a:bodyPr/>
          <a:lstStyle>
            <a:lvl1pPr>
              <a:buClr>
                <a:schemeClr val="tx2"/>
              </a:buCl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Heading">
            <a:extLst>
              <a:ext uri="{FF2B5EF4-FFF2-40B4-BE49-F238E27FC236}">
                <a16:creationId xmlns:a16="http://schemas.microsoft.com/office/drawing/2014/main" id="{768E01B4-1A1D-B9A4-8DFF-BC4CBFC01138}"/>
              </a:ext>
            </a:extLst>
          </p:cNvPr>
          <p:cNvSpPr>
            <a:spLocks noGrp="1"/>
          </p:cNvSpPr>
          <p:nvPr>
            <p:ph type="body" sz="half" idx="11" hasCustomPrompt="1"/>
          </p:nvPr>
        </p:nvSpPr>
        <p:spPr>
          <a:xfrm>
            <a:off x="6912000" y="1639771"/>
            <a:ext cx="4440213" cy="1446329"/>
          </a:xfrm>
          <a:prstGeom prst="rect">
            <a:avLst/>
          </a:prstGeom>
        </p:spPr>
        <p:txBody>
          <a:bodyPr wrap="square" lIns="0" tIns="0" rIns="0" bIns="0" anchor="b" anchorCtr="0">
            <a:normAutofit/>
          </a:bodyPr>
          <a:lstStyle>
            <a:lvl1pPr marL="0" marR="0" indent="0" algn="l" defTabSz="914309" rtl="0" eaLnBrk="1" fontAlgn="auto" latinLnBrk="0" hangingPunct="1">
              <a:lnSpc>
                <a:spcPct val="90000"/>
              </a:lnSpc>
              <a:spcBef>
                <a:spcPts val="0"/>
              </a:spcBef>
              <a:spcAft>
                <a:spcPts val="0"/>
              </a:spcAft>
              <a:buClr>
                <a:schemeClr val="accent1"/>
              </a:buClr>
              <a:buSzPct val="100000"/>
              <a:buFontTx/>
              <a:buNone/>
              <a:tabLst/>
              <a:defRPr sz="5000" b="1" spc="25" baseline="0">
                <a:solidFill>
                  <a:schemeClr val="tx1"/>
                </a:solidFill>
              </a:defRPr>
            </a:lvl1pPr>
            <a:lvl2pPr marL="457154" indent="0">
              <a:buNone/>
              <a:defRPr sz="1400"/>
            </a:lvl2pPr>
            <a:lvl3pPr marL="914309" indent="0">
              <a:buNone/>
              <a:defRPr sz="1200"/>
            </a:lvl3pPr>
            <a:lvl4pPr marL="1371464" indent="0">
              <a:buNone/>
              <a:defRPr sz="1000"/>
            </a:lvl4pPr>
            <a:lvl5pPr marL="1828618" indent="0">
              <a:buNone/>
              <a:defRPr sz="1000"/>
            </a:lvl5pPr>
            <a:lvl6pPr marL="2285770" indent="0">
              <a:buNone/>
              <a:defRPr sz="1000"/>
            </a:lvl6pPr>
            <a:lvl7pPr marL="2742926" indent="0">
              <a:buNone/>
              <a:defRPr sz="1000"/>
            </a:lvl7pPr>
            <a:lvl8pPr marL="3200081" indent="0">
              <a:buNone/>
              <a:defRPr sz="1000"/>
            </a:lvl8pPr>
            <a:lvl9pPr marL="3657234" indent="0">
              <a:buNone/>
              <a:defRPr sz="1000"/>
            </a:lvl9pPr>
          </a:lstStyle>
          <a:p>
            <a:r>
              <a:rPr lang="sv-SE" err="1"/>
              <a:t>Insert</a:t>
            </a:r>
            <a:r>
              <a:rPr lang="sv-SE"/>
              <a:t> text</a:t>
            </a:r>
          </a:p>
        </p:txBody>
      </p:sp>
      <p:sp>
        <p:nvSpPr>
          <p:cNvPr id="7" name="Picture Placeholder 2">
            <a:extLst>
              <a:ext uri="{FF2B5EF4-FFF2-40B4-BE49-F238E27FC236}">
                <a16:creationId xmlns:a16="http://schemas.microsoft.com/office/drawing/2014/main" id="{D1DD24DC-3E27-96F2-9E3F-CA564D3D0CBF}"/>
              </a:ext>
            </a:extLst>
          </p:cNvPr>
          <p:cNvSpPr>
            <a:spLocks noGrp="1"/>
          </p:cNvSpPr>
          <p:nvPr>
            <p:ph type="pic" sz="quarter" idx="33"/>
          </p:nvPr>
        </p:nvSpPr>
        <p:spPr>
          <a:xfrm>
            <a:off x="-1" y="0"/>
            <a:ext cx="6094125" cy="6857999"/>
          </a:xfrm>
        </p:spPr>
        <p:txBody>
          <a:bodyPr/>
          <a:lstStyle>
            <a:lvl1pPr marL="0" indent="0">
              <a:buNone/>
              <a:defRPr>
                <a:solidFill>
                  <a:srgbClr val="3F3F3F"/>
                </a:solidFill>
              </a:defRPr>
            </a:lvl1pPr>
          </a:lstStyle>
          <a:p>
            <a:endParaRPr lang="sv-SE"/>
          </a:p>
        </p:txBody>
      </p:sp>
    </p:spTree>
    <p:extLst>
      <p:ext uri="{BB962C8B-B14F-4D97-AF65-F5344CB8AC3E}">
        <p14:creationId xmlns:p14="http://schemas.microsoft.com/office/powerpoint/2010/main" val="3703302822"/>
      </p:ext>
    </p:extLst>
  </p:cSld>
  <p:clrMapOvr>
    <a:overrideClrMapping bg1="dk1" tx1="lt1" bg2="dk2" tx2="lt2" accent1="accent1" accent2="accent2" accent3="accent3" accent4="accent4" accent5="accent5" accent6="accent6" hlink="hlink" folHlink="folHlink"/>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6 boxes and text">
    <p:spTree>
      <p:nvGrpSpPr>
        <p:cNvPr id="1" name=""/>
        <p:cNvGrpSpPr/>
        <p:nvPr/>
      </p:nvGrpSpPr>
      <p:grpSpPr>
        <a:xfrm>
          <a:off x="0" y="0"/>
          <a:ext cx="0" cy="0"/>
          <a:chOff x="0" y="0"/>
          <a:chExt cx="0" cy="0"/>
        </a:xfrm>
      </p:grpSpPr>
      <p:sp>
        <p:nvSpPr>
          <p:cNvPr id="56" name="Footer">
            <a:extLst>
              <a:ext uri="{FF2B5EF4-FFF2-40B4-BE49-F238E27FC236}">
                <a16:creationId xmlns:a16="http://schemas.microsoft.com/office/drawing/2014/main" id="{F077CC75-8DA6-87D9-EA24-37EC7A9931DE}"/>
              </a:ext>
            </a:extLst>
          </p:cNvPr>
          <p:cNvSpPr>
            <a:spLocks noGrp="1"/>
          </p:cNvSpPr>
          <p:nvPr>
            <p:ph type="ftr" sz="quarter" idx="36"/>
          </p:nvPr>
        </p:nvSpPr>
        <p:spPr>
          <a:xfrm>
            <a:off x="6887526" y="6199247"/>
            <a:ext cx="4464683" cy="290453"/>
          </a:xfrm>
        </p:spPr>
        <p:txBody>
          <a:bodyPr/>
          <a:lstStyle/>
          <a:p>
            <a:endParaRPr lang="sv-SE"/>
          </a:p>
        </p:txBody>
      </p:sp>
      <p:sp>
        <p:nvSpPr>
          <p:cNvPr id="57" name="Text">
            <a:extLst>
              <a:ext uri="{FF2B5EF4-FFF2-40B4-BE49-F238E27FC236}">
                <a16:creationId xmlns:a16="http://schemas.microsoft.com/office/drawing/2014/main" id="{4D574A18-D003-96C9-59A1-2F13E18D9ABF}"/>
              </a:ext>
            </a:extLst>
          </p:cNvPr>
          <p:cNvSpPr>
            <a:spLocks noGrp="1"/>
          </p:cNvSpPr>
          <p:nvPr>
            <p:ph type="body" sz="quarter" idx="40"/>
          </p:nvPr>
        </p:nvSpPr>
        <p:spPr>
          <a:xfrm>
            <a:off x="6887526" y="2520461"/>
            <a:ext cx="4464682" cy="34225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58" name="Title ">
            <a:extLst>
              <a:ext uri="{FF2B5EF4-FFF2-40B4-BE49-F238E27FC236}">
                <a16:creationId xmlns:a16="http://schemas.microsoft.com/office/drawing/2014/main" id="{2D5D87AB-7134-D7F1-5AD1-9BC00FFA01F9}"/>
              </a:ext>
            </a:extLst>
          </p:cNvPr>
          <p:cNvSpPr>
            <a:spLocks noGrp="1"/>
          </p:cNvSpPr>
          <p:nvPr>
            <p:ph type="title"/>
          </p:nvPr>
        </p:nvSpPr>
        <p:spPr>
          <a:xfrm>
            <a:off x="6887526" y="1348154"/>
            <a:ext cx="4464682" cy="916024"/>
          </a:xfrm>
          <a:prstGeom prst="rect">
            <a:avLst/>
          </a:prstGeom>
        </p:spPr>
        <p:txBody>
          <a:bodyPr vert="horz" lIns="0" tIns="0" rIns="0" bIns="0" rtlCol="0" anchor="t" anchorCtr="0">
            <a:normAutofit/>
          </a:bodyPr>
          <a:lstStyle>
            <a:lvl1pPr>
              <a:defRPr sz="3200"/>
            </a:lvl1pPr>
          </a:lstStyle>
          <a:p>
            <a:r>
              <a:rPr lang="en-US"/>
              <a:t>Click to edit Master title style</a:t>
            </a:r>
            <a:endParaRPr lang="sv-SE"/>
          </a:p>
        </p:txBody>
      </p:sp>
      <p:grpSp>
        <p:nvGrpSpPr>
          <p:cNvPr id="4" name="Group 3">
            <a:extLst>
              <a:ext uri="{FF2B5EF4-FFF2-40B4-BE49-F238E27FC236}">
                <a16:creationId xmlns:a16="http://schemas.microsoft.com/office/drawing/2014/main" id="{42410947-E67F-C59A-E6EE-9DC2D6F10B2A}"/>
              </a:ext>
            </a:extLst>
          </p:cNvPr>
          <p:cNvGrpSpPr>
            <a:grpSpLocks/>
          </p:cNvGrpSpPr>
          <p:nvPr userDrawn="1"/>
        </p:nvGrpSpPr>
        <p:grpSpPr>
          <a:xfrm>
            <a:off x="0" y="4572000"/>
            <a:ext cx="6096001" cy="2286000"/>
            <a:chOff x="6093933" y="2284016"/>
            <a:chExt cx="6096001" cy="2286000"/>
          </a:xfrm>
        </p:grpSpPr>
        <p:sp>
          <p:nvSpPr>
            <p:cNvPr id="5" name="Rectangle 9">
              <a:extLst>
                <a:ext uri="{FF2B5EF4-FFF2-40B4-BE49-F238E27FC236}">
                  <a16:creationId xmlns:a16="http://schemas.microsoft.com/office/drawing/2014/main" id="{164DCAF0-4148-98D9-1FC2-4853AF4CFF7A}"/>
                </a:ext>
              </a:extLst>
            </p:cNvPr>
            <p:cNvSpPr>
              <a:spLocks/>
            </p:cNvSpPr>
            <p:nvPr userDrawn="1"/>
          </p:nvSpPr>
          <p:spPr>
            <a:xfrm>
              <a:off x="9140734" y="2284016"/>
              <a:ext cx="3049200" cy="2286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noFill/>
              </a:endParaRPr>
            </a:p>
          </p:txBody>
        </p:sp>
        <p:sp>
          <p:nvSpPr>
            <p:cNvPr id="6" name="Rectangle 8">
              <a:extLst>
                <a:ext uri="{FF2B5EF4-FFF2-40B4-BE49-F238E27FC236}">
                  <a16:creationId xmlns:a16="http://schemas.microsoft.com/office/drawing/2014/main" id="{BA9979DB-A02D-1C20-BD38-D46BB7B90654}"/>
                </a:ext>
              </a:extLst>
            </p:cNvPr>
            <p:cNvSpPr>
              <a:spLocks/>
            </p:cNvSpPr>
            <p:nvPr userDrawn="1"/>
          </p:nvSpPr>
          <p:spPr>
            <a:xfrm>
              <a:off x="6093933" y="2284016"/>
              <a:ext cx="3049200" cy="2286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7" name="Group 2">
            <a:extLst>
              <a:ext uri="{FF2B5EF4-FFF2-40B4-BE49-F238E27FC236}">
                <a16:creationId xmlns:a16="http://schemas.microsoft.com/office/drawing/2014/main" id="{C6BBC719-DF85-31AE-8119-49645606B233}"/>
              </a:ext>
            </a:extLst>
          </p:cNvPr>
          <p:cNvGrpSpPr>
            <a:grpSpLocks/>
          </p:cNvGrpSpPr>
          <p:nvPr userDrawn="1"/>
        </p:nvGrpSpPr>
        <p:grpSpPr>
          <a:xfrm>
            <a:off x="867" y="2283906"/>
            <a:ext cx="6097200" cy="2286000"/>
            <a:chOff x="6094800" y="2284016"/>
            <a:chExt cx="6097200" cy="2286000"/>
          </a:xfrm>
        </p:grpSpPr>
        <p:sp>
          <p:nvSpPr>
            <p:cNvPr id="8" name="Rectangle 6">
              <a:extLst>
                <a:ext uri="{FF2B5EF4-FFF2-40B4-BE49-F238E27FC236}">
                  <a16:creationId xmlns:a16="http://schemas.microsoft.com/office/drawing/2014/main" id="{3FF434C3-C464-D788-BC11-78C9957CAF98}"/>
                </a:ext>
              </a:extLst>
            </p:cNvPr>
            <p:cNvSpPr>
              <a:spLocks/>
            </p:cNvSpPr>
            <p:nvPr userDrawn="1"/>
          </p:nvSpPr>
          <p:spPr>
            <a:xfrm>
              <a:off x="9142800" y="2284016"/>
              <a:ext cx="3049200" cy="2286000"/>
            </a:xfrm>
            <a:prstGeom prst="rect">
              <a:avLst/>
            </a:prstGeom>
            <a:solidFill>
              <a:srgbClr val="0038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ctangle 5">
              <a:extLst>
                <a:ext uri="{FF2B5EF4-FFF2-40B4-BE49-F238E27FC236}">
                  <a16:creationId xmlns:a16="http://schemas.microsoft.com/office/drawing/2014/main" id="{0D5E4002-6290-268F-4041-8A2AA72324C1}"/>
                </a:ext>
              </a:extLst>
            </p:cNvPr>
            <p:cNvSpPr>
              <a:spLocks/>
            </p:cNvSpPr>
            <p:nvPr userDrawn="1"/>
          </p:nvSpPr>
          <p:spPr>
            <a:xfrm>
              <a:off x="6094800" y="2284016"/>
              <a:ext cx="3049200" cy="2286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solidFill>
                  <a:srgbClr val="3F3F3F"/>
                </a:solidFill>
              </a:endParaRPr>
            </a:p>
          </p:txBody>
        </p:sp>
      </p:grpSp>
      <p:grpSp>
        <p:nvGrpSpPr>
          <p:cNvPr id="10" name="Group 1">
            <a:extLst>
              <a:ext uri="{FF2B5EF4-FFF2-40B4-BE49-F238E27FC236}">
                <a16:creationId xmlns:a16="http://schemas.microsoft.com/office/drawing/2014/main" id="{BF41CF06-F79E-3A0D-B138-657A0192B864}"/>
              </a:ext>
            </a:extLst>
          </p:cNvPr>
          <p:cNvGrpSpPr>
            <a:grpSpLocks/>
          </p:cNvGrpSpPr>
          <p:nvPr userDrawn="1"/>
        </p:nvGrpSpPr>
        <p:grpSpPr>
          <a:xfrm>
            <a:off x="2066" y="0"/>
            <a:ext cx="6096001" cy="2286000"/>
            <a:chOff x="6095999" y="2284016"/>
            <a:chExt cx="6096001" cy="2286000"/>
          </a:xfrm>
        </p:grpSpPr>
        <p:sp>
          <p:nvSpPr>
            <p:cNvPr id="11" name="Rectangle 3">
              <a:extLst>
                <a:ext uri="{FF2B5EF4-FFF2-40B4-BE49-F238E27FC236}">
                  <a16:creationId xmlns:a16="http://schemas.microsoft.com/office/drawing/2014/main" id="{6456A8C8-197E-D8F2-6221-DA6E234352AE}"/>
                </a:ext>
              </a:extLst>
            </p:cNvPr>
            <p:cNvSpPr>
              <a:spLocks/>
            </p:cNvSpPr>
            <p:nvPr userDrawn="1"/>
          </p:nvSpPr>
          <p:spPr>
            <a:xfrm>
              <a:off x="9142800" y="2284016"/>
              <a:ext cx="3049200" cy="2286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sp>
          <p:nvSpPr>
            <p:cNvPr id="12" name="Rectangle 2">
              <a:extLst>
                <a:ext uri="{FF2B5EF4-FFF2-40B4-BE49-F238E27FC236}">
                  <a16:creationId xmlns:a16="http://schemas.microsoft.com/office/drawing/2014/main" id="{509F5F53-7EFB-744C-B2B7-D57A2ECCD07E}"/>
                </a:ext>
              </a:extLst>
            </p:cNvPr>
            <p:cNvSpPr>
              <a:spLocks/>
            </p:cNvSpPr>
            <p:nvPr userDrawn="1"/>
          </p:nvSpPr>
          <p:spPr>
            <a:xfrm>
              <a:off x="6095999" y="2284016"/>
              <a:ext cx="3049200" cy="2286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grpSp>
      <p:sp>
        <p:nvSpPr>
          <p:cNvPr id="13" name="Text 9">
            <a:extLst>
              <a:ext uri="{FF2B5EF4-FFF2-40B4-BE49-F238E27FC236}">
                <a16:creationId xmlns:a16="http://schemas.microsoft.com/office/drawing/2014/main" id="{AE661EAD-E15F-BC0B-B46A-DC3776E54B81}"/>
              </a:ext>
            </a:extLst>
          </p:cNvPr>
          <p:cNvSpPr>
            <a:spLocks noGrp="1"/>
          </p:cNvSpPr>
          <p:nvPr>
            <p:ph type="body" sz="quarter" idx="91" hasCustomPrompt="1"/>
          </p:nvPr>
        </p:nvSpPr>
        <p:spPr>
          <a:xfrm>
            <a:off x="3509206" y="5862115"/>
            <a:ext cx="2120925" cy="221614"/>
          </a:xfrm>
        </p:spPr>
        <p:txBody>
          <a:bodyPr lIns="251999" tIns="46800" rIns="251999" bIns="46800">
            <a:noAutofit/>
          </a:bodyPr>
          <a:lstStyle>
            <a:lvl1pPr marL="0" indent="0" algn="ctr">
              <a:spcAft>
                <a:spcPts val="0"/>
              </a:spcAft>
              <a:buNone/>
              <a:defRPr lang="en-US" sz="1300" kern="1200" spc="0" baseline="0" dirty="0">
                <a:solidFill>
                  <a:schemeClr val="bg1"/>
                </a:solidFill>
                <a:latin typeface="+mn-lt"/>
                <a:ea typeface="+mn-ea"/>
                <a:cs typeface="+mn-cs"/>
              </a:defRPr>
            </a:lvl1pPr>
            <a:lvl2pPr marL="432000" indent="0">
              <a:buNone/>
              <a:defRPr/>
            </a:lvl2pPr>
            <a:lvl3pPr marL="758250" indent="0">
              <a:buNone/>
              <a:defRPr/>
            </a:lvl3pPr>
            <a:lvl4pPr marL="1116000" indent="0">
              <a:buNone/>
              <a:defRPr/>
            </a:lvl4pPr>
            <a:lvl5pPr marL="1476000" indent="0">
              <a:buNone/>
              <a:defRPr/>
            </a:lvl5pPr>
          </a:lstStyle>
          <a:p>
            <a:pPr marL="0" lvl="0" indent="0" algn="ctr" defTabSz="914309" rtl="0" eaLnBrk="1" latinLnBrk="0" hangingPunct="1">
              <a:lnSpc>
                <a:spcPct val="100000"/>
              </a:lnSpc>
              <a:spcBef>
                <a:spcPts val="0"/>
              </a:spcBef>
              <a:spcAft>
                <a:spcPts val="0"/>
              </a:spcAft>
              <a:buClr>
                <a:schemeClr val="tx2"/>
              </a:buClr>
              <a:buSzPct val="90000"/>
              <a:buFont typeface="System Font Regular"/>
              <a:buNone/>
              <a:tabLst/>
            </a:pPr>
            <a:r>
              <a:rPr lang="en-US"/>
              <a:t>Lorem ipsum</a:t>
            </a:r>
          </a:p>
        </p:txBody>
      </p:sp>
      <p:sp>
        <p:nvSpPr>
          <p:cNvPr id="14" name="Heading 9">
            <a:extLst>
              <a:ext uri="{FF2B5EF4-FFF2-40B4-BE49-F238E27FC236}">
                <a16:creationId xmlns:a16="http://schemas.microsoft.com/office/drawing/2014/main" id="{1CC369B0-55A7-4A51-C43D-5ADB97937E6D}"/>
              </a:ext>
            </a:extLst>
          </p:cNvPr>
          <p:cNvSpPr>
            <a:spLocks noGrp="1"/>
          </p:cNvSpPr>
          <p:nvPr>
            <p:ph type="body" sz="quarter" idx="92" hasCustomPrompt="1"/>
          </p:nvPr>
        </p:nvSpPr>
        <p:spPr>
          <a:xfrm>
            <a:off x="3510000" y="5382689"/>
            <a:ext cx="2120276" cy="479646"/>
          </a:xfrm>
        </p:spPr>
        <p:txBody>
          <a:bodyPr lIns="0" tIns="0" rIns="0" bIns="0" anchor="ctr" anchorCtr="0">
            <a:normAutofit/>
          </a:bodyPr>
          <a:lstStyle>
            <a:lvl1pPr marL="0" indent="0" algn="ctr">
              <a:lnSpc>
                <a:spcPct val="100000"/>
              </a:lnSpc>
              <a:spcBef>
                <a:spcPts val="0"/>
              </a:spcBef>
              <a:spcAft>
                <a:spcPts val="0"/>
              </a:spcAft>
              <a:buNone/>
              <a:defRPr sz="4200" b="1">
                <a:solidFill>
                  <a:schemeClr val="bg1"/>
                </a:solidFill>
              </a:defRPr>
            </a:lvl1pPr>
          </a:lstStyle>
          <a:p>
            <a:pPr lvl="0"/>
            <a:r>
              <a:rPr lang="en-US"/>
              <a:t>1 300</a:t>
            </a:r>
            <a:endParaRPr lang="sv-SE"/>
          </a:p>
        </p:txBody>
      </p:sp>
      <p:sp>
        <p:nvSpPr>
          <p:cNvPr id="15" name="Text 8">
            <a:extLst>
              <a:ext uri="{FF2B5EF4-FFF2-40B4-BE49-F238E27FC236}">
                <a16:creationId xmlns:a16="http://schemas.microsoft.com/office/drawing/2014/main" id="{6FC324C9-31AF-F6AF-E4E7-9662601E6DD7}"/>
              </a:ext>
            </a:extLst>
          </p:cNvPr>
          <p:cNvSpPr>
            <a:spLocks noGrp="1"/>
          </p:cNvSpPr>
          <p:nvPr>
            <p:ph type="body" sz="quarter" idx="93" hasCustomPrompt="1"/>
          </p:nvPr>
        </p:nvSpPr>
        <p:spPr>
          <a:xfrm>
            <a:off x="462072" y="5862115"/>
            <a:ext cx="2120925" cy="221614"/>
          </a:xfrm>
        </p:spPr>
        <p:txBody>
          <a:bodyPr lIns="251999" tIns="46800" rIns="251999" bIns="46800">
            <a:noAutofit/>
          </a:bodyPr>
          <a:lstStyle>
            <a:lvl1pPr marL="0" indent="0" algn="ctr">
              <a:spcAft>
                <a:spcPts val="0"/>
              </a:spcAft>
              <a:buNone/>
              <a:defRPr lang="en-US" sz="1300" kern="1200" spc="0" baseline="0" dirty="0">
                <a:solidFill>
                  <a:schemeClr val="tx1"/>
                </a:solidFill>
                <a:latin typeface="+mn-lt"/>
                <a:ea typeface="+mn-ea"/>
                <a:cs typeface="+mn-cs"/>
              </a:defRPr>
            </a:lvl1pPr>
            <a:lvl2pPr marL="432000" indent="0">
              <a:buNone/>
              <a:defRPr/>
            </a:lvl2pPr>
            <a:lvl3pPr marL="758250" indent="0">
              <a:buNone/>
              <a:defRPr/>
            </a:lvl3pPr>
            <a:lvl4pPr marL="1116000" indent="0">
              <a:buNone/>
              <a:defRPr/>
            </a:lvl4pPr>
            <a:lvl5pPr marL="1476000" indent="0">
              <a:buNone/>
              <a:defRPr/>
            </a:lvl5pPr>
          </a:lstStyle>
          <a:p>
            <a:pPr marL="0" lvl="0" indent="0" algn="ctr" defTabSz="914309" rtl="0" eaLnBrk="1" latinLnBrk="0" hangingPunct="1">
              <a:lnSpc>
                <a:spcPct val="100000"/>
              </a:lnSpc>
              <a:spcBef>
                <a:spcPts val="0"/>
              </a:spcBef>
              <a:spcAft>
                <a:spcPts val="0"/>
              </a:spcAft>
              <a:buClr>
                <a:schemeClr val="tx2"/>
              </a:buClr>
              <a:buSzPct val="90000"/>
              <a:buFont typeface="System Font Regular"/>
              <a:buNone/>
              <a:tabLst/>
            </a:pPr>
            <a:r>
              <a:rPr lang="en-US"/>
              <a:t>Lorem ipsum</a:t>
            </a:r>
          </a:p>
        </p:txBody>
      </p:sp>
      <p:sp>
        <p:nvSpPr>
          <p:cNvPr id="16" name="Heading 8">
            <a:extLst>
              <a:ext uri="{FF2B5EF4-FFF2-40B4-BE49-F238E27FC236}">
                <a16:creationId xmlns:a16="http://schemas.microsoft.com/office/drawing/2014/main" id="{02B30DEB-28D3-B655-1610-6E2A1CF75230}"/>
              </a:ext>
            </a:extLst>
          </p:cNvPr>
          <p:cNvSpPr>
            <a:spLocks noGrp="1"/>
          </p:cNvSpPr>
          <p:nvPr>
            <p:ph type="body" sz="quarter" idx="94" hasCustomPrompt="1"/>
          </p:nvPr>
        </p:nvSpPr>
        <p:spPr>
          <a:xfrm>
            <a:off x="462866" y="5382689"/>
            <a:ext cx="2120276" cy="479646"/>
          </a:xfrm>
        </p:spPr>
        <p:txBody>
          <a:bodyPr lIns="0" tIns="0" rIns="0" bIns="0" anchor="ctr" anchorCtr="0">
            <a:normAutofit/>
          </a:bodyPr>
          <a:lstStyle>
            <a:lvl1pPr marL="0" indent="0" algn="ctr">
              <a:lnSpc>
                <a:spcPct val="100000"/>
              </a:lnSpc>
              <a:spcBef>
                <a:spcPts val="0"/>
              </a:spcBef>
              <a:spcAft>
                <a:spcPts val="0"/>
              </a:spcAft>
              <a:buNone/>
              <a:defRPr sz="4200" b="1">
                <a:solidFill>
                  <a:schemeClr val="tx1"/>
                </a:solidFill>
              </a:defRPr>
            </a:lvl1pPr>
          </a:lstStyle>
          <a:p>
            <a:pPr lvl="0"/>
            <a:r>
              <a:rPr lang="en-US"/>
              <a:t>1 300</a:t>
            </a:r>
            <a:endParaRPr lang="sv-SE"/>
          </a:p>
        </p:txBody>
      </p:sp>
      <p:sp>
        <p:nvSpPr>
          <p:cNvPr id="17" name="Text 6">
            <a:extLst>
              <a:ext uri="{FF2B5EF4-FFF2-40B4-BE49-F238E27FC236}">
                <a16:creationId xmlns:a16="http://schemas.microsoft.com/office/drawing/2014/main" id="{EE000A0D-E3D6-F43F-7F01-298080EC9B4F}"/>
              </a:ext>
            </a:extLst>
          </p:cNvPr>
          <p:cNvSpPr>
            <a:spLocks noGrp="1"/>
          </p:cNvSpPr>
          <p:nvPr>
            <p:ph type="body" sz="quarter" idx="76" hasCustomPrompt="1"/>
          </p:nvPr>
        </p:nvSpPr>
        <p:spPr>
          <a:xfrm>
            <a:off x="3510000" y="3555922"/>
            <a:ext cx="2120925" cy="221614"/>
          </a:xfrm>
        </p:spPr>
        <p:txBody>
          <a:bodyPr lIns="251999" tIns="46800" rIns="251999" bIns="46800">
            <a:noAutofit/>
          </a:bodyPr>
          <a:lstStyle>
            <a:lvl1pPr marL="0" indent="0" algn="ctr">
              <a:spcAft>
                <a:spcPts val="0"/>
              </a:spcAft>
              <a:buNone/>
              <a:defRPr lang="en-US" sz="1300" kern="1200" spc="0" baseline="0" dirty="0">
                <a:solidFill>
                  <a:schemeClr val="tx1"/>
                </a:solidFill>
                <a:latin typeface="+mn-lt"/>
                <a:ea typeface="+mn-ea"/>
                <a:cs typeface="+mn-cs"/>
              </a:defRPr>
            </a:lvl1pPr>
            <a:lvl2pPr marL="432000" indent="0">
              <a:buNone/>
              <a:defRPr/>
            </a:lvl2pPr>
            <a:lvl3pPr marL="758250" indent="0">
              <a:buNone/>
              <a:defRPr/>
            </a:lvl3pPr>
            <a:lvl4pPr marL="1116000" indent="0">
              <a:buNone/>
              <a:defRPr/>
            </a:lvl4pPr>
            <a:lvl5pPr marL="1476000" indent="0">
              <a:buNone/>
              <a:defRPr/>
            </a:lvl5pPr>
          </a:lstStyle>
          <a:p>
            <a:pPr marL="0" lvl="0" indent="0" algn="ctr" defTabSz="914309" rtl="0" eaLnBrk="1" latinLnBrk="0" hangingPunct="1">
              <a:lnSpc>
                <a:spcPct val="100000"/>
              </a:lnSpc>
              <a:spcBef>
                <a:spcPts val="0"/>
              </a:spcBef>
              <a:spcAft>
                <a:spcPts val="0"/>
              </a:spcAft>
              <a:buClr>
                <a:schemeClr val="tx2"/>
              </a:buClr>
              <a:buSzPct val="90000"/>
              <a:buFont typeface="System Font Regular"/>
              <a:buNone/>
              <a:tabLst/>
            </a:pPr>
            <a:r>
              <a:rPr lang="en-US"/>
              <a:t>Lorem ipsum</a:t>
            </a:r>
          </a:p>
        </p:txBody>
      </p:sp>
      <p:sp>
        <p:nvSpPr>
          <p:cNvPr id="19" name="Heading 6">
            <a:extLst>
              <a:ext uri="{FF2B5EF4-FFF2-40B4-BE49-F238E27FC236}">
                <a16:creationId xmlns:a16="http://schemas.microsoft.com/office/drawing/2014/main" id="{7BB43CD0-D001-4984-D19D-0FD339D950E6}"/>
              </a:ext>
            </a:extLst>
          </p:cNvPr>
          <p:cNvSpPr>
            <a:spLocks noGrp="1"/>
          </p:cNvSpPr>
          <p:nvPr>
            <p:ph type="body" sz="quarter" idx="75" hasCustomPrompt="1"/>
          </p:nvPr>
        </p:nvSpPr>
        <p:spPr>
          <a:xfrm>
            <a:off x="3510794" y="3076496"/>
            <a:ext cx="2120276" cy="479646"/>
          </a:xfrm>
        </p:spPr>
        <p:txBody>
          <a:bodyPr lIns="0" tIns="0" rIns="0" bIns="0" anchor="ctr" anchorCtr="0">
            <a:normAutofit/>
          </a:bodyPr>
          <a:lstStyle>
            <a:lvl1pPr marL="0" indent="0" algn="ctr">
              <a:lnSpc>
                <a:spcPct val="100000"/>
              </a:lnSpc>
              <a:spcBef>
                <a:spcPts val="0"/>
              </a:spcBef>
              <a:spcAft>
                <a:spcPts val="0"/>
              </a:spcAft>
              <a:buNone/>
              <a:defRPr sz="4200" b="1">
                <a:solidFill>
                  <a:schemeClr val="tx1"/>
                </a:solidFill>
              </a:defRPr>
            </a:lvl1pPr>
          </a:lstStyle>
          <a:p>
            <a:pPr lvl="0"/>
            <a:r>
              <a:rPr lang="en-US"/>
              <a:t>1 300</a:t>
            </a:r>
            <a:endParaRPr lang="sv-SE"/>
          </a:p>
        </p:txBody>
      </p:sp>
      <p:sp>
        <p:nvSpPr>
          <p:cNvPr id="20" name="Text 5">
            <a:extLst>
              <a:ext uri="{FF2B5EF4-FFF2-40B4-BE49-F238E27FC236}">
                <a16:creationId xmlns:a16="http://schemas.microsoft.com/office/drawing/2014/main" id="{B110F3B7-4534-1672-B1AB-316213A5A95E}"/>
              </a:ext>
            </a:extLst>
          </p:cNvPr>
          <p:cNvSpPr>
            <a:spLocks noGrp="1"/>
          </p:cNvSpPr>
          <p:nvPr>
            <p:ph type="body" sz="quarter" idx="81" hasCustomPrompt="1"/>
          </p:nvPr>
        </p:nvSpPr>
        <p:spPr>
          <a:xfrm>
            <a:off x="464138" y="3555922"/>
            <a:ext cx="2120925" cy="221614"/>
          </a:xfrm>
        </p:spPr>
        <p:txBody>
          <a:bodyPr lIns="251999" tIns="46800" rIns="251999" bIns="46800">
            <a:noAutofit/>
          </a:bodyPr>
          <a:lstStyle>
            <a:lvl1pPr marL="0" indent="0" algn="ctr">
              <a:spcAft>
                <a:spcPts val="0"/>
              </a:spcAft>
              <a:buNone/>
              <a:defRPr lang="en-US" sz="1300" kern="1200" spc="0" baseline="0" dirty="0">
                <a:solidFill>
                  <a:schemeClr val="bg1"/>
                </a:solidFill>
                <a:latin typeface="+mn-lt"/>
                <a:ea typeface="+mn-ea"/>
                <a:cs typeface="+mn-cs"/>
              </a:defRPr>
            </a:lvl1pPr>
            <a:lvl2pPr marL="432000" indent="0">
              <a:buNone/>
              <a:defRPr/>
            </a:lvl2pPr>
            <a:lvl3pPr marL="758250" indent="0">
              <a:buNone/>
              <a:defRPr/>
            </a:lvl3pPr>
            <a:lvl4pPr marL="1116000" indent="0">
              <a:buNone/>
              <a:defRPr/>
            </a:lvl4pPr>
            <a:lvl5pPr marL="1476000" indent="0">
              <a:buNone/>
              <a:defRPr/>
            </a:lvl5pPr>
          </a:lstStyle>
          <a:p>
            <a:pPr marL="0" lvl="0" indent="0" algn="ctr" defTabSz="914309" rtl="0" eaLnBrk="1" latinLnBrk="0" hangingPunct="1">
              <a:lnSpc>
                <a:spcPct val="100000"/>
              </a:lnSpc>
              <a:spcBef>
                <a:spcPts val="0"/>
              </a:spcBef>
              <a:spcAft>
                <a:spcPts val="0"/>
              </a:spcAft>
              <a:buClr>
                <a:schemeClr val="tx2"/>
              </a:buClr>
              <a:buSzPct val="90000"/>
              <a:buFont typeface="System Font Regular"/>
              <a:buNone/>
              <a:tabLst/>
            </a:pPr>
            <a:r>
              <a:rPr lang="en-US"/>
              <a:t>Lorem ipsum</a:t>
            </a:r>
          </a:p>
        </p:txBody>
      </p:sp>
      <p:sp>
        <p:nvSpPr>
          <p:cNvPr id="21" name="Heading 5">
            <a:extLst>
              <a:ext uri="{FF2B5EF4-FFF2-40B4-BE49-F238E27FC236}">
                <a16:creationId xmlns:a16="http://schemas.microsoft.com/office/drawing/2014/main" id="{4B5E241D-4929-4FC7-B58B-22BBB053BDDF}"/>
              </a:ext>
            </a:extLst>
          </p:cNvPr>
          <p:cNvSpPr>
            <a:spLocks noGrp="1"/>
          </p:cNvSpPr>
          <p:nvPr>
            <p:ph type="body" sz="quarter" idx="82" hasCustomPrompt="1"/>
          </p:nvPr>
        </p:nvSpPr>
        <p:spPr>
          <a:xfrm>
            <a:off x="464932" y="3076496"/>
            <a:ext cx="2120276" cy="479646"/>
          </a:xfrm>
        </p:spPr>
        <p:txBody>
          <a:bodyPr lIns="0" tIns="0" rIns="0" bIns="0" anchor="ctr" anchorCtr="0">
            <a:normAutofit/>
          </a:bodyPr>
          <a:lstStyle>
            <a:lvl1pPr marL="0" indent="0" algn="ctr">
              <a:lnSpc>
                <a:spcPct val="100000"/>
              </a:lnSpc>
              <a:spcBef>
                <a:spcPts val="0"/>
              </a:spcBef>
              <a:spcAft>
                <a:spcPts val="0"/>
              </a:spcAft>
              <a:buNone/>
              <a:defRPr sz="4200" b="1">
                <a:solidFill>
                  <a:schemeClr val="bg1"/>
                </a:solidFill>
              </a:defRPr>
            </a:lvl1pPr>
          </a:lstStyle>
          <a:p>
            <a:pPr lvl="0"/>
            <a:r>
              <a:rPr lang="en-US"/>
              <a:t>1 300</a:t>
            </a:r>
            <a:endParaRPr lang="sv-SE"/>
          </a:p>
        </p:txBody>
      </p:sp>
      <p:sp>
        <p:nvSpPr>
          <p:cNvPr id="22" name="Text 3">
            <a:extLst>
              <a:ext uri="{FF2B5EF4-FFF2-40B4-BE49-F238E27FC236}">
                <a16:creationId xmlns:a16="http://schemas.microsoft.com/office/drawing/2014/main" id="{8CBB9563-770A-AA73-CC78-183D9316D4E8}"/>
              </a:ext>
            </a:extLst>
          </p:cNvPr>
          <p:cNvSpPr>
            <a:spLocks noGrp="1"/>
          </p:cNvSpPr>
          <p:nvPr>
            <p:ph type="body" sz="quarter" idx="85" hasCustomPrompt="1"/>
          </p:nvPr>
        </p:nvSpPr>
        <p:spPr>
          <a:xfrm>
            <a:off x="3510794" y="1269922"/>
            <a:ext cx="2120925" cy="221614"/>
          </a:xfrm>
        </p:spPr>
        <p:txBody>
          <a:bodyPr lIns="251999" tIns="46800" rIns="251999" bIns="46800">
            <a:noAutofit/>
          </a:bodyPr>
          <a:lstStyle>
            <a:lvl1pPr marL="0" indent="0" algn="ctr">
              <a:lnSpc>
                <a:spcPct val="100000"/>
              </a:lnSpc>
              <a:spcBef>
                <a:spcPts val="0"/>
              </a:spcBef>
              <a:spcAft>
                <a:spcPts val="0"/>
              </a:spcAft>
              <a:buNone/>
              <a:defRPr sz="1300" spc="0" baseline="0">
                <a:solidFill>
                  <a:schemeClr val="accent1"/>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a:t>Lorem ipsum</a:t>
            </a:r>
          </a:p>
        </p:txBody>
      </p:sp>
      <p:sp>
        <p:nvSpPr>
          <p:cNvPr id="23" name="Heading 3">
            <a:extLst>
              <a:ext uri="{FF2B5EF4-FFF2-40B4-BE49-F238E27FC236}">
                <a16:creationId xmlns:a16="http://schemas.microsoft.com/office/drawing/2014/main" id="{E51A5105-B068-518C-EA7F-FDFB9C49C323}"/>
              </a:ext>
            </a:extLst>
          </p:cNvPr>
          <p:cNvSpPr>
            <a:spLocks noGrp="1"/>
          </p:cNvSpPr>
          <p:nvPr>
            <p:ph type="body" sz="quarter" idx="86" hasCustomPrompt="1"/>
          </p:nvPr>
        </p:nvSpPr>
        <p:spPr>
          <a:xfrm>
            <a:off x="3511588" y="790496"/>
            <a:ext cx="2120276" cy="479646"/>
          </a:xfrm>
        </p:spPr>
        <p:txBody>
          <a:bodyPr lIns="0" tIns="0" rIns="0" bIns="0" anchor="ctr" anchorCtr="0">
            <a:normAutofit/>
          </a:bodyPr>
          <a:lstStyle>
            <a:lvl1pPr marL="0" indent="0" algn="ctr">
              <a:lnSpc>
                <a:spcPct val="100000"/>
              </a:lnSpc>
              <a:spcBef>
                <a:spcPts val="0"/>
              </a:spcBef>
              <a:spcAft>
                <a:spcPts val="0"/>
              </a:spcAft>
              <a:buNone/>
              <a:defRPr sz="4200" b="1">
                <a:solidFill>
                  <a:schemeClr val="accent1"/>
                </a:solidFill>
              </a:defRPr>
            </a:lvl1pPr>
          </a:lstStyle>
          <a:p>
            <a:pPr lvl="0"/>
            <a:r>
              <a:rPr lang="en-US"/>
              <a:t>1 300</a:t>
            </a:r>
            <a:endParaRPr lang="sv-SE"/>
          </a:p>
        </p:txBody>
      </p:sp>
      <p:sp>
        <p:nvSpPr>
          <p:cNvPr id="28" name="Text 2">
            <a:extLst>
              <a:ext uri="{FF2B5EF4-FFF2-40B4-BE49-F238E27FC236}">
                <a16:creationId xmlns:a16="http://schemas.microsoft.com/office/drawing/2014/main" id="{2DE2040E-420A-6FAC-1D7E-A69837D346BB}"/>
              </a:ext>
            </a:extLst>
          </p:cNvPr>
          <p:cNvSpPr>
            <a:spLocks noGrp="1"/>
          </p:cNvSpPr>
          <p:nvPr>
            <p:ph type="body" sz="quarter" idx="87" hasCustomPrompt="1"/>
          </p:nvPr>
        </p:nvSpPr>
        <p:spPr>
          <a:xfrm>
            <a:off x="464138" y="1269922"/>
            <a:ext cx="2120925" cy="221614"/>
          </a:xfrm>
        </p:spPr>
        <p:txBody>
          <a:bodyPr lIns="251999" tIns="46800" rIns="251999" bIns="46800">
            <a:noAutofit/>
          </a:bodyPr>
          <a:lstStyle>
            <a:lvl1pPr marL="0" indent="0" algn="ctr">
              <a:spcAft>
                <a:spcPts val="0"/>
              </a:spcAft>
              <a:buNone/>
              <a:defRPr lang="en-US" sz="1300" kern="1200" spc="0" baseline="0" dirty="0">
                <a:solidFill>
                  <a:schemeClr val="tx1"/>
                </a:solidFill>
                <a:latin typeface="+mn-lt"/>
                <a:ea typeface="+mn-ea"/>
                <a:cs typeface="+mn-cs"/>
              </a:defRPr>
            </a:lvl1pPr>
            <a:lvl2pPr marL="432000" indent="0">
              <a:buNone/>
              <a:defRPr/>
            </a:lvl2pPr>
            <a:lvl3pPr marL="758250" indent="0">
              <a:buNone/>
              <a:defRPr/>
            </a:lvl3pPr>
            <a:lvl4pPr marL="1116000" indent="0">
              <a:buNone/>
              <a:defRPr/>
            </a:lvl4pPr>
            <a:lvl5pPr marL="1476000" indent="0">
              <a:buNone/>
              <a:defRPr/>
            </a:lvl5pPr>
          </a:lstStyle>
          <a:p>
            <a:pPr marL="0" lvl="0" indent="0" algn="ctr" defTabSz="914309" rtl="0" eaLnBrk="1" latinLnBrk="0" hangingPunct="1">
              <a:lnSpc>
                <a:spcPct val="100000"/>
              </a:lnSpc>
              <a:spcBef>
                <a:spcPts val="0"/>
              </a:spcBef>
              <a:spcAft>
                <a:spcPts val="0"/>
              </a:spcAft>
              <a:buClr>
                <a:schemeClr val="tx2"/>
              </a:buClr>
              <a:buSzPct val="90000"/>
              <a:buFont typeface="System Font Regular"/>
              <a:buNone/>
              <a:tabLst/>
            </a:pPr>
            <a:r>
              <a:rPr lang="en-US"/>
              <a:t>Lorem ipsum</a:t>
            </a:r>
          </a:p>
        </p:txBody>
      </p:sp>
      <p:sp>
        <p:nvSpPr>
          <p:cNvPr id="29" name="Heading 2">
            <a:extLst>
              <a:ext uri="{FF2B5EF4-FFF2-40B4-BE49-F238E27FC236}">
                <a16:creationId xmlns:a16="http://schemas.microsoft.com/office/drawing/2014/main" id="{6A6D3A7E-EBB1-898E-948E-D72AF4702111}"/>
              </a:ext>
            </a:extLst>
          </p:cNvPr>
          <p:cNvSpPr>
            <a:spLocks noGrp="1"/>
          </p:cNvSpPr>
          <p:nvPr>
            <p:ph type="body" sz="quarter" idx="88" hasCustomPrompt="1"/>
          </p:nvPr>
        </p:nvSpPr>
        <p:spPr>
          <a:xfrm>
            <a:off x="464932" y="790496"/>
            <a:ext cx="2120276" cy="479646"/>
          </a:xfrm>
        </p:spPr>
        <p:txBody>
          <a:bodyPr lIns="0" tIns="0" rIns="0" bIns="0" anchor="ctr" anchorCtr="0">
            <a:normAutofit/>
          </a:bodyPr>
          <a:lstStyle>
            <a:lvl1pPr marL="0" indent="0" algn="ctr">
              <a:lnSpc>
                <a:spcPct val="100000"/>
              </a:lnSpc>
              <a:spcBef>
                <a:spcPts val="0"/>
              </a:spcBef>
              <a:spcAft>
                <a:spcPts val="0"/>
              </a:spcAft>
              <a:buNone/>
              <a:defRPr sz="4200" b="1">
                <a:solidFill>
                  <a:schemeClr val="tx1"/>
                </a:solidFill>
              </a:defRPr>
            </a:lvl1pPr>
          </a:lstStyle>
          <a:p>
            <a:pPr lvl="0"/>
            <a:r>
              <a:rPr lang="en-US"/>
              <a:t>1 300</a:t>
            </a:r>
            <a:endParaRPr lang="sv-SE"/>
          </a:p>
        </p:txBody>
      </p:sp>
    </p:spTree>
    <p:extLst>
      <p:ext uri="{BB962C8B-B14F-4D97-AF65-F5344CB8AC3E}">
        <p14:creationId xmlns:p14="http://schemas.microsoft.com/office/powerpoint/2010/main" val="336679448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ext and 6 boxes">
    <p:spTree>
      <p:nvGrpSpPr>
        <p:cNvPr id="1" name=""/>
        <p:cNvGrpSpPr/>
        <p:nvPr/>
      </p:nvGrpSpPr>
      <p:grpSpPr>
        <a:xfrm>
          <a:off x="0" y="0"/>
          <a:ext cx="0" cy="0"/>
          <a:chOff x="0" y="0"/>
          <a:chExt cx="0" cy="0"/>
        </a:xfrm>
      </p:grpSpPr>
      <p:sp>
        <p:nvSpPr>
          <p:cNvPr id="39" name="Footer">
            <a:extLst>
              <a:ext uri="{FF2B5EF4-FFF2-40B4-BE49-F238E27FC236}">
                <a16:creationId xmlns:a16="http://schemas.microsoft.com/office/drawing/2014/main" id="{A1006389-C891-DE19-A9C5-FAA8E0EF56FE}"/>
              </a:ext>
            </a:extLst>
          </p:cNvPr>
          <p:cNvSpPr>
            <a:spLocks noGrp="1"/>
          </p:cNvSpPr>
          <p:nvPr>
            <p:ph type="ftr" sz="quarter" idx="98"/>
          </p:nvPr>
        </p:nvSpPr>
        <p:spPr>
          <a:xfrm>
            <a:off x="839788" y="6200775"/>
            <a:ext cx="10512422" cy="288924"/>
          </a:xfrm>
        </p:spPr>
        <p:txBody>
          <a:bodyPr/>
          <a:lstStyle/>
          <a:p>
            <a:endParaRPr lang="sv-SE"/>
          </a:p>
        </p:txBody>
      </p:sp>
      <p:sp>
        <p:nvSpPr>
          <p:cNvPr id="5" name="Text">
            <a:extLst>
              <a:ext uri="{FF2B5EF4-FFF2-40B4-BE49-F238E27FC236}">
                <a16:creationId xmlns:a16="http://schemas.microsoft.com/office/drawing/2014/main" id="{D315C65E-388E-4264-934B-4ED8BA232809}"/>
              </a:ext>
            </a:extLst>
          </p:cNvPr>
          <p:cNvSpPr>
            <a:spLocks noGrp="1"/>
          </p:cNvSpPr>
          <p:nvPr>
            <p:ph type="body" sz="quarter" idx="40"/>
          </p:nvPr>
        </p:nvSpPr>
        <p:spPr>
          <a:xfrm>
            <a:off x="839789" y="2520461"/>
            <a:ext cx="4464682" cy="34225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Title">
            <a:extLst>
              <a:ext uri="{FF2B5EF4-FFF2-40B4-BE49-F238E27FC236}">
                <a16:creationId xmlns:a16="http://schemas.microsoft.com/office/drawing/2014/main" id="{72DED3FC-2887-B390-FC3E-CB8B569DA071}"/>
              </a:ext>
            </a:extLst>
          </p:cNvPr>
          <p:cNvSpPr>
            <a:spLocks noGrp="1"/>
          </p:cNvSpPr>
          <p:nvPr>
            <p:ph type="title"/>
          </p:nvPr>
        </p:nvSpPr>
        <p:spPr>
          <a:xfrm>
            <a:off x="839789" y="1348154"/>
            <a:ext cx="4464682" cy="915339"/>
          </a:xfrm>
          <a:prstGeom prst="rect">
            <a:avLst/>
          </a:prstGeom>
        </p:spPr>
        <p:txBody>
          <a:bodyPr vert="horz" lIns="0" tIns="0" rIns="0" bIns="0" rtlCol="0" anchor="t" anchorCtr="0">
            <a:normAutofit/>
          </a:bodyPr>
          <a:lstStyle>
            <a:lvl1pPr>
              <a:defRPr sz="3200"/>
            </a:lvl1pPr>
          </a:lstStyle>
          <a:p>
            <a:r>
              <a:rPr lang="en-US"/>
              <a:t>Click to edit Master title style</a:t>
            </a:r>
            <a:endParaRPr lang="sv-SE"/>
          </a:p>
        </p:txBody>
      </p:sp>
      <p:grpSp>
        <p:nvGrpSpPr>
          <p:cNvPr id="3" name="Group 3">
            <a:extLst>
              <a:ext uri="{FF2B5EF4-FFF2-40B4-BE49-F238E27FC236}">
                <a16:creationId xmlns:a16="http://schemas.microsoft.com/office/drawing/2014/main" id="{C7BE4A98-634A-0117-B210-B275ABF1A853}"/>
              </a:ext>
            </a:extLst>
          </p:cNvPr>
          <p:cNvGrpSpPr>
            <a:grpSpLocks/>
          </p:cNvGrpSpPr>
          <p:nvPr userDrawn="1"/>
        </p:nvGrpSpPr>
        <p:grpSpPr>
          <a:xfrm>
            <a:off x="6093933" y="4572000"/>
            <a:ext cx="6096001" cy="2286000"/>
            <a:chOff x="6093933" y="2284016"/>
            <a:chExt cx="6096001" cy="2286000"/>
          </a:xfrm>
        </p:grpSpPr>
        <p:sp>
          <p:nvSpPr>
            <p:cNvPr id="4" name="Rectangle 9">
              <a:extLst>
                <a:ext uri="{FF2B5EF4-FFF2-40B4-BE49-F238E27FC236}">
                  <a16:creationId xmlns:a16="http://schemas.microsoft.com/office/drawing/2014/main" id="{ABCBB87E-C676-8D74-C9A2-7A25FFB14FEB}"/>
                </a:ext>
              </a:extLst>
            </p:cNvPr>
            <p:cNvSpPr>
              <a:spLocks/>
            </p:cNvSpPr>
            <p:nvPr userDrawn="1"/>
          </p:nvSpPr>
          <p:spPr>
            <a:xfrm>
              <a:off x="9140734" y="2284016"/>
              <a:ext cx="3049200" cy="2286000"/>
            </a:xfrm>
            <a:prstGeom prst="rect">
              <a:avLst/>
            </a:prstGeom>
            <a:solidFill>
              <a:srgbClr val="4141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noFill/>
              </a:endParaRPr>
            </a:p>
          </p:txBody>
        </p:sp>
        <p:sp>
          <p:nvSpPr>
            <p:cNvPr id="7" name="Rectangle 8">
              <a:extLst>
                <a:ext uri="{FF2B5EF4-FFF2-40B4-BE49-F238E27FC236}">
                  <a16:creationId xmlns:a16="http://schemas.microsoft.com/office/drawing/2014/main" id="{6E560698-C349-EE3F-0B9F-0E71632369C6}"/>
                </a:ext>
              </a:extLst>
            </p:cNvPr>
            <p:cNvSpPr>
              <a:spLocks/>
            </p:cNvSpPr>
            <p:nvPr userDrawn="1"/>
          </p:nvSpPr>
          <p:spPr>
            <a:xfrm>
              <a:off x="6093933" y="2284016"/>
              <a:ext cx="3049200" cy="2286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8" name="Group 2">
            <a:extLst>
              <a:ext uri="{FF2B5EF4-FFF2-40B4-BE49-F238E27FC236}">
                <a16:creationId xmlns:a16="http://schemas.microsoft.com/office/drawing/2014/main" id="{1AB7FCDC-6DCC-DC7C-68DE-F11F5ACB0238}"/>
              </a:ext>
            </a:extLst>
          </p:cNvPr>
          <p:cNvGrpSpPr>
            <a:grpSpLocks/>
          </p:cNvGrpSpPr>
          <p:nvPr userDrawn="1"/>
        </p:nvGrpSpPr>
        <p:grpSpPr>
          <a:xfrm>
            <a:off x="6094800" y="2283906"/>
            <a:ext cx="6097200" cy="2286000"/>
            <a:chOff x="6094800" y="2284016"/>
            <a:chExt cx="6097200" cy="2286000"/>
          </a:xfrm>
        </p:grpSpPr>
        <p:sp>
          <p:nvSpPr>
            <p:cNvPr id="9" name="Rectangle 6">
              <a:extLst>
                <a:ext uri="{FF2B5EF4-FFF2-40B4-BE49-F238E27FC236}">
                  <a16:creationId xmlns:a16="http://schemas.microsoft.com/office/drawing/2014/main" id="{3F6327FA-3844-3D02-8320-6BE555C281A7}"/>
                </a:ext>
              </a:extLst>
            </p:cNvPr>
            <p:cNvSpPr>
              <a:spLocks/>
            </p:cNvSpPr>
            <p:nvPr userDrawn="1"/>
          </p:nvSpPr>
          <p:spPr>
            <a:xfrm>
              <a:off x="9142800" y="2284016"/>
              <a:ext cx="3049200" cy="2286000"/>
            </a:xfrm>
            <a:prstGeom prst="rect">
              <a:avLst/>
            </a:prstGeom>
            <a:solidFill>
              <a:srgbClr val="CCD7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ectangle 5">
              <a:extLst>
                <a:ext uri="{FF2B5EF4-FFF2-40B4-BE49-F238E27FC236}">
                  <a16:creationId xmlns:a16="http://schemas.microsoft.com/office/drawing/2014/main" id="{E9D4A5E9-BAF1-C13A-5A0E-0042E2C177AE}"/>
                </a:ext>
              </a:extLst>
            </p:cNvPr>
            <p:cNvSpPr>
              <a:spLocks/>
            </p:cNvSpPr>
            <p:nvPr userDrawn="1"/>
          </p:nvSpPr>
          <p:spPr>
            <a:xfrm>
              <a:off x="6094800" y="2284016"/>
              <a:ext cx="3049200" cy="2286000"/>
            </a:xfrm>
            <a:prstGeom prst="rect">
              <a:avLst/>
            </a:prstGeom>
            <a:solidFill>
              <a:srgbClr val="0038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solidFill>
                  <a:srgbClr val="3F3F3F"/>
                </a:solidFill>
              </a:endParaRPr>
            </a:p>
          </p:txBody>
        </p:sp>
      </p:grpSp>
      <p:grpSp>
        <p:nvGrpSpPr>
          <p:cNvPr id="11" name="Group 1">
            <a:extLst>
              <a:ext uri="{FF2B5EF4-FFF2-40B4-BE49-F238E27FC236}">
                <a16:creationId xmlns:a16="http://schemas.microsoft.com/office/drawing/2014/main" id="{ABAB67F6-4E9F-12A2-46D3-0FEA3918DED5}"/>
              </a:ext>
            </a:extLst>
          </p:cNvPr>
          <p:cNvGrpSpPr>
            <a:grpSpLocks/>
          </p:cNvGrpSpPr>
          <p:nvPr userDrawn="1"/>
        </p:nvGrpSpPr>
        <p:grpSpPr>
          <a:xfrm>
            <a:off x="6095999" y="0"/>
            <a:ext cx="6096001" cy="2286000"/>
            <a:chOff x="6095999" y="2284016"/>
            <a:chExt cx="6096001" cy="2286000"/>
          </a:xfrm>
        </p:grpSpPr>
        <p:sp>
          <p:nvSpPr>
            <p:cNvPr id="12" name="Rectangle 3">
              <a:extLst>
                <a:ext uri="{FF2B5EF4-FFF2-40B4-BE49-F238E27FC236}">
                  <a16:creationId xmlns:a16="http://schemas.microsoft.com/office/drawing/2014/main" id="{235C2B6C-403F-212C-30C5-24EEE6C52ED7}"/>
                </a:ext>
              </a:extLst>
            </p:cNvPr>
            <p:cNvSpPr>
              <a:spLocks/>
            </p:cNvSpPr>
            <p:nvPr userDrawn="1"/>
          </p:nvSpPr>
          <p:spPr>
            <a:xfrm>
              <a:off x="9142800" y="2284016"/>
              <a:ext cx="3049200" cy="2286000"/>
            </a:xfrm>
            <a:prstGeom prst="rect">
              <a:avLst/>
            </a:prstGeom>
            <a:solidFill>
              <a:srgbClr val="812C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Rectangle 2">
              <a:extLst>
                <a:ext uri="{FF2B5EF4-FFF2-40B4-BE49-F238E27FC236}">
                  <a16:creationId xmlns:a16="http://schemas.microsoft.com/office/drawing/2014/main" id="{701A33B4-1AAD-2716-FEC5-5FEC9204D9E0}"/>
                </a:ext>
              </a:extLst>
            </p:cNvPr>
            <p:cNvSpPr>
              <a:spLocks/>
            </p:cNvSpPr>
            <p:nvPr userDrawn="1"/>
          </p:nvSpPr>
          <p:spPr>
            <a:xfrm>
              <a:off x="6095999" y="2284016"/>
              <a:ext cx="3049200" cy="2286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14" name="Text 9">
            <a:extLst>
              <a:ext uri="{FF2B5EF4-FFF2-40B4-BE49-F238E27FC236}">
                <a16:creationId xmlns:a16="http://schemas.microsoft.com/office/drawing/2014/main" id="{B7C1F6AE-5742-04BF-C315-B56ABEE3C127}"/>
              </a:ext>
            </a:extLst>
          </p:cNvPr>
          <p:cNvSpPr>
            <a:spLocks noGrp="1"/>
          </p:cNvSpPr>
          <p:nvPr>
            <p:ph type="body" sz="quarter" idx="91" hasCustomPrompt="1"/>
          </p:nvPr>
        </p:nvSpPr>
        <p:spPr>
          <a:xfrm>
            <a:off x="9603139" y="5862115"/>
            <a:ext cx="2120925" cy="221614"/>
          </a:xfrm>
        </p:spPr>
        <p:txBody>
          <a:bodyPr lIns="251999" tIns="46800" rIns="251999" bIns="46800">
            <a:noAutofit/>
          </a:bodyPr>
          <a:lstStyle>
            <a:lvl1pPr marL="0" indent="0" algn="ctr">
              <a:spcAft>
                <a:spcPts val="0"/>
              </a:spcAft>
              <a:buNone/>
              <a:defRPr lang="en-US" sz="1300" kern="1200" spc="0" baseline="0" dirty="0">
                <a:solidFill>
                  <a:srgbClr val="FFFFFF"/>
                </a:solidFill>
                <a:latin typeface="+mn-lt"/>
                <a:ea typeface="+mn-ea"/>
                <a:cs typeface="+mn-cs"/>
              </a:defRPr>
            </a:lvl1pPr>
            <a:lvl2pPr marL="432000" indent="0">
              <a:buNone/>
              <a:defRPr/>
            </a:lvl2pPr>
            <a:lvl3pPr marL="758250" indent="0">
              <a:buNone/>
              <a:defRPr/>
            </a:lvl3pPr>
            <a:lvl4pPr marL="1116000" indent="0">
              <a:buNone/>
              <a:defRPr/>
            </a:lvl4pPr>
            <a:lvl5pPr marL="1476000" indent="0">
              <a:buNone/>
              <a:defRPr/>
            </a:lvl5pPr>
          </a:lstStyle>
          <a:p>
            <a:pPr marL="0" lvl="0" indent="0" algn="ctr" defTabSz="914309" rtl="0" eaLnBrk="1" latinLnBrk="0" hangingPunct="1">
              <a:lnSpc>
                <a:spcPct val="100000"/>
              </a:lnSpc>
              <a:spcBef>
                <a:spcPts val="0"/>
              </a:spcBef>
              <a:spcAft>
                <a:spcPts val="0"/>
              </a:spcAft>
              <a:buClr>
                <a:schemeClr val="tx2"/>
              </a:buClr>
              <a:buSzPct val="90000"/>
              <a:buFont typeface="System Font Regular"/>
              <a:buNone/>
              <a:tabLst/>
            </a:pPr>
            <a:r>
              <a:rPr lang="en-US"/>
              <a:t>Lorem ipsum</a:t>
            </a:r>
          </a:p>
        </p:txBody>
      </p:sp>
      <p:sp>
        <p:nvSpPr>
          <p:cNvPr id="15" name="Heading 9">
            <a:extLst>
              <a:ext uri="{FF2B5EF4-FFF2-40B4-BE49-F238E27FC236}">
                <a16:creationId xmlns:a16="http://schemas.microsoft.com/office/drawing/2014/main" id="{138DF1E9-0FE1-D215-27E4-9BA8D8A8128D}"/>
              </a:ext>
            </a:extLst>
          </p:cNvPr>
          <p:cNvSpPr>
            <a:spLocks noGrp="1"/>
          </p:cNvSpPr>
          <p:nvPr>
            <p:ph type="body" sz="quarter" idx="92" hasCustomPrompt="1"/>
          </p:nvPr>
        </p:nvSpPr>
        <p:spPr>
          <a:xfrm>
            <a:off x="9603933" y="5382689"/>
            <a:ext cx="2120276" cy="479646"/>
          </a:xfrm>
        </p:spPr>
        <p:txBody>
          <a:bodyPr lIns="0" tIns="0" rIns="0" bIns="0" anchor="ctr" anchorCtr="0">
            <a:noAutofit/>
          </a:bodyPr>
          <a:lstStyle>
            <a:lvl1pPr marL="0" indent="0" algn="ctr">
              <a:lnSpc>
                <a:spcPct val="100000"/>
              </a:lnSpc>
              <a:spcBef>
                <a:spcPts val="0"/>
              </a:spcBef>
              <a:spcAft>
                <a:spcPts val="0"/>
              </a:spcAft>
              <a:buNone/>
              <a:defRPr sz="4200" b="1">
                <a:solidFill>
                  <a:srgbClr val="FFFFFF"/>
                </a:solidFill>
              </a:defRPr>
            </a:lvl1pPr>
          </a:lstStyle>
          <a:p>
            <a:pPr lvl="0"/>
            <a:r>
              <a:rPr lang="en-US"/>
              <a:t>1 300</a:t>
            </a:r>
            <a:endParaRPr lang="sv-SE"/>
          </a:p>
        </p:txBody>
      </p:sp>
      <p:sp>
        <p:nvSpPr>
          <p:cNvPr id="16" name="Text 8">
            <a:extLst>
              <a:ext uri="{FF2B5EF4-FFF2-40B4-BE49-F238E27FC236}">
                <a16:creationId xmlns:a16="http://schemas.microsoft.com/office/drawing/2014/main" id="{0AB2E7B2-CAF3-677A-5C56-7D1D32772382}"/>
              </a:ext>
            </a:extLst>
          </p:cNvPr>
          <p:cNvSpPr>
            <a:spLocks noGrp="1"/>
          </p:cNvSpPr>
          <p:nvPr>
            <p:ph type="body" sz="quarter" idx="93" hasCustomPrompt="1"/>
          </p:nvPr>
        </p:nvSpPr>
        <p:spPr>
          <a:xfrm>
            <a:off x="6556005" y="5862115"/>
            <a:ext cx="2120925" cy="221614"/>
          </a:xfrm>
        </p:spPr>
        <p:txBody>
          <a:bodyPr lIns="251999" tIns="46800" rIns="251999" bIns="46800">
            <a:noAutofit/>
          </a:bodyPr>
          <a:lstStyle>
            <a:lvl1pPr marL="0" indent="0" algn="ctr">
              <a:spcAft>
                <a:spcPts val="0"/>
              </a:spcAft>
              <a:buNone/>
              <a:defRPr lang="en-US" sz="1300" kern="1200" spc="0" baseline="0" dirty="0">
                <a:solidFill>
                  <a:srgbClr val="3F3F3F"/>
                </a:solidFill>
                <a:latin typeface="+mn-lt"/>
                <a:ea typeface="+mn-ea"/>
                <a:cs typeface="+mn-cs"/>
              </a:defRPr>
            </a:lvl1pPr>
            <a:lvl2pPr marL="432000" indent="0">
              <a:buNone/>
              <a:defRPr/>
            </a:lvl2pPr>
            <a:lvl3pPr marL="758250" indent="0">
              <a:buNone/>
              <a:defRPr/>
            </a:lvl3pPr>
            <a:lvl4pPr marL="1116000" indent="0">
              <a:buNone/>
              <a:defRPr/>
            </a:lvl4pPr>
            <a:lvl5pPr marL="1476000" indent="0">
              <a:buNone/>
              <a:defRPr/>
            </a:lvl5pPr>
          </a:lstStyle>
          <a:p>
            <a:pPr marL="0" lvl="0" indent="0" algn="ctr" defTabSz="914309" rtl="0" eaLnBrk="1" latinLnBrk="0" hangingPunct="1">
              <a:lnSpc>
                <a:spcPct val="100000"/>
              </a:lnSpc>
              <a:spcBef>
                <a:spcPts val="0"/>
              </a:spcBef>
              <a:spcAft>
                <a:spcPts val="0"/>
              </a:spcAft>
              <a:buClr>
                <a:schemeClr val="tx2"/>
              </a:buClr>
              <a:buSzPct val="90000"/>
              <a:buFont typeface="System Font Regular"/>
              <a:buNone/>
              <a:tabLst/>
            </a:pPr>
            <a:r>
              <a:rPr lang="en-US"/>
              <a:t>Lorem ipsum</a:t>
            </a:r>
          </a:p>
        </p:txBody>
      </p:sp>
      <p:sp>
        <p:nvSpPr>
          <p:cNvPr id="17" name="Heading 8">
            <a:extLst>
              <a:ext uri="{FF2B5EF4-FFF2-40B4-BE49-F238E27FC236}">
                <a16:creationId xmlns:a16="http://schemas.microsoft.com/office/drawing/2014/main" id="{2EC30304-104D-7E8F-6013-60074C9E1830}"/>
              </a:ext>
            </a:extLst>
          </p:cNvPr>
          <p:cNvSpPr>
            <a:spLocks noGrp="1"/>
          </p:cNvSpPr>
          <p:nvPr>
            <p:ph type="body" sz="quarter" idx="94" hasCustomPrompt="1"/>
          </p:nvPr>
        </p:nvSpPr>
        <p:spPr>
          <a:xfrm>
            <a:off x="6556799" y="5382689"/>
            <a:ext cx="2120276" cy="479646"/>
          </a:xfrm>
        </p:spPr>
        <p:txBody>
          <a:bodyPr lIns="0" tIns="0" rIns="0" bIns="0" anchor="ctr" anchorCtr="0">
            <a:noAutofit/>
          </a:bodyPr>
          <a:lstStyle>
            <a:lvl1pPr marL="0" indent="0" algn="ctr">
              <a:lnSpc>
                <a:spcPct val="100000"/>
              </a:lnSpc>
              <a:spcBef>
                <a:spcPts val="0"/>
              </a:spcBef>
              <a:spcAft>
                <a:spcPts val="0"/>
              </a:spcAft>
              <a:buNone/>
              <a:defRPr sz="4200" b="1">
                <a:solidFill>
                  <a:srgbClr val="3F3F3F"/>
                </a:solidFill>
              </a:defRPr>
            </a:lvl1pPr>
          </a:lstStyle>
          <a:p>
            <a:pPr lvl="0"/>
            <a:r>
              <a:rPr lang="en-US"/>
              <a:t>1 300</a:t>
            </a:r>
            <a:endParaRPr lang="sv-SE"/>
          </a:p>
        </p:txBody>
      </p:sp>
      <p:sp>
        <p:nvSpPr>
          <p:cNvPr id="19" name="Text 6">
            <a:extLst>
              <a:ext uri="{FF2B5EF4-FFF2-40B4-BE49-F238E27FC236}">
                <a16:creationId xmlns:a16="http://schemas.microsoft.com/office/drawing/2014/main" id="{B19C0ED7-A288-53A6-6F0C-C7E4702AE0B8}"/>
              </a:ext>
            </a:extLst>
          </p:cNvPr>
          <p:cNvSpPr>
            <a:spLocks noGrp="1"/>
          </p:cNvSpPr>
          <p:nvPr>
            <p:ph type="body" sz="quarter" idx="76" hasCustomPrompt="1"/>
          </p:nvPr>
        </p:nvSpPr>
        <p:spPr>
          <a:xfrm>
            <a:off x="9603933" y="3555922"/>
            <a:ext cx="2120925" cy="221614"/>
          </a:xfrm>
        </p:spPr>
        <p:txBody>
          <a:bodyPr lIns="251999" tIns="46800" rIns="251999" bIns="46800">
            <a:noAutofit/>
          </a:bodyPr>
          <a:lstStyle>
            <a:lvl1pPr marL="0" indent="0" algn="ctr">
              <a:spcAft>
                <a:spcPts val="0"/>
              </a:spcAft>
              <a:buNone/>
              <a:defRPr lang="en-US" sz="1300" kern="1200" spc="0" baseline="0" dirty="0">
                <a:solidFill>
                  <a:srgbClr val="3F3F3F"/>
                </a:solidFill>
                <a:latin typeface="+mn-lt"/>
                <a:ea typeface="+mn-ea"/>
                <a:cs typeface="+mn-cs"/>
              </a:defRPr>
            </a:lvl1pPr>
            <a:lvl2pPr marL="432000" indent="0">
              <a:buNone/>
              <a:defRPr/>
            </a:lvl2pPr>
            <a:lvl3pPr marL="758250" indent="0">
              <a:buNone/>
              <a:defRPr/>
            </a:lvl3pPr>
            <a:lvl4pPr marL="1116000" indent="0">
              <a:buNone/>
              <a:defRPr/>
            </a:lvl4pPr>
            <a:lvl5pPr marL="1476000" indent="0">
              <a:buNone/>
              <a:defRPr/>
            </a:lvl5pPr>
          </a:lstStyle>
          <a:p>
            <a:pPr marL="0" lvl="0" indent="0" algn="ctr" defTabSz="914309" rtl="0" eaLnBrk="1" latinLnBrk="0" hangingPunct="1">
              <a:lnSpc>
                <a:spcPct val="100000"/>
              </a:lnSpc>
              <a:spcBef>
                <a:spcPts val="0"/>
              </a:spcBef>
              <a:spcAft>
                <a:spcPts val="0"/>
              </a:spcAft>
              <a:buClr>
                <a:schemeClr val="tx2"/>
              </a:buClr>
              <a:buSzPct val="90000"/>
              <a:buFont typeface="System Font Regular"/>
              <a:buNone/>
              <a:tabLst/>
            </a:pPr>
            <a:r>
              <a:rPr lang="en-US"/>
              <a:t>Lorem ipsum</a:t>
            </a:r>
          </a:p>
        </p:txBody>
      </p:sp>
      <p:sp>
        <p:nvSpPr>
          <p:cNvPr id="20" name="Heading 6">
            <a:extLst>
              <a:ext uri="{FF2B5EF4-FFF2-40B4-BE49-F238E27FC236}">
                <a16:creationId xmlns:a16="http://schemas.microsoft.com/office/drawing/2014/main" id="{6E77B94E-4733-6743-B376-32B93D21BB07}"/>
              </a:ext>
            </a:extLst>
          </p:cNvPr>
          <p:cNvSpPr>
            <a:spLocks noGrp="1"/>
          </p:cNvSpPr>
          <p:nvPr>
            <p:ph type="body" sz="quarter" idx="75" hasCustomPrompt="1"/>
          </p:nvPr>
        </p:nvSpPr>
        <p:spPr>
          <a:xfrm>
            <a:off x="9604727" y="3076496"/>
            <a:ext cx="2120276" cy="479646"/>
          </a:xfrm>
        </p:spPr>
        <p:txBody>
          <a:bodyPr lIns="0" tIns="0" rIns="0" bIns="0" anchor="ctr" anchorCtr="0">
            <a:noAutofit/>
          </a:bodyPr>
          <a:lstStyle>
            <a:lvl1pPr marL="0" indent="0" algn="ctr">
              <a:lnSpc>
                <a:spcPct val="100000"/>
              </a:lnSpc>
              <a:spcBef>
                <a:spcPts val="0"/>
              </a:spcBef>
              <a:spcAft>
                <a:spcPts val="0"/>
              </a:spcAft>
              <a:buNone/>
              <a:defRPr sz="4200" b="1">
                <a:solidFill>
                  <a:srgbClr val="414141"/>
                </a:solidFill>
              </a:defRPr>
            </a:lvl1pPr>
          </a:lstStyle>
          <a:p>
            <a:pPr lvl="0"/>
            <a:r>
              <a:rPr lang="en-US"/>
              <a:t>1 300</a:t>
            </a:r>
            <a:endParaRPr lang="sv-SE"/>
          </a:p>
        </p:txBody>
      </p:sp>
      <p:sp>
        <p:nvSpPr>
          <p:cNvPr id="21" name="Text 5">
            <a:extLst>
              <a:ext uri="{FF2B5EF4-FFF2-40B4-BE49-F238E27FC236}">
                <a16:creationId xmlns:a16="http://schemas.microsoft.com/office/drawing/2014/main" id="{A9E22D78-3FAE-E339-C02C-FC9560F478C5}"/>
              </a:ext>
            </a:extLst>
          </p:cNvPr>
          <p:cNvSpPr>
            <a:spLocks noGrp="1"/>
          </p:cNvSpPr>
          <p:nvPr>
            <p:ph type="body" sz="quarter" idx="81" hasCustomPrompt="1"/>
          </p:nvPr>
        </p:nvSpPr>
        <p:spPr>
          <a:xfrm>
            <a:off x="6558071" y="3555922"/>
            <a:ext cx="2120925" cy="221614"/>
          </a:xfrm>
        </p:spPr>
        <p:txBody>
          <a:bodyPr lIns="251999" tIns="46800" rIns="251999" bIns="46800">
            <a:noAutofit/>
          </a:bodyPr>
          <a:lstStyle>
            <a:lvl1pPr marL="0" indent="0" algn="ctr">
              <a:spcAft>
                <a:spcPts val="0"/>
              </a:spcAft>
              <a:buNone/>
              <a:defRPr lang="en-US" sz="1300" kern="1200" spc="0" baseline="0" dirty="0">
                <a:solidFill>
                  <a:srgbClr val="FFFFFF"/>
                </a:solidFill>
                <a:latin typeface="+mn-lt"/>
                <a:ea typeface="+mn-ea"/>
                <a:cs typeface="+mn-cs"/>
              </a:defRPr>
            </a:lvl1pPr>
            <a:lvl2pPr marL="432000" indent="0">
              <a:buNone/>
              <a:defRPr/>
            </a:lvl2pPr>
            <a:lvl3pPr marL="758250" indent="0">
              <a:buNone/>
              <a:defRPr/>
            </a:lvl3pPr>
            <a:lvl4pPr marL="1116000" indent="0">
              <a:buNone/>
              <a:defRPr/>
            </a:lvl4pPr>
            <a:lvl5pPr marL="1476000" indent="0">
              <a:buNone/>
              <a:defRPr/>
            </a:lvl5pPr>
          </a:lstStyle>
          <a:p>
            <a:pPr marL="0" lvl="0" indent="0" algn="ctr" defTabSz="914309" rtl="0" eaLnBrk="1" latinLnBrk="0" hangingPunct="1">
              <a:lnSpc>
                <a:spcPct val="100000"/>
              </a:lnSpc>
              <a:spcBef>
                <a:spcPts val="0"/>
              </a:spcBef>
              <a:spcAft>
                <a:spcPts val="0"/>
              </a:spcAft>
              <a:buClr>
                <a:schemeClr val="tx2"/>
              </a:buClr>
              <a:buSzPct val="90000"/>
              <a:buFont typeface="System Font Regular"/>
              <a:buNone/>
              <a:tabLst/>
            </a:pPr>
            <a:r>
              <a:rPr lang="en-US"/>
              <a:t>Lorem ipsum</a:t>
            </a:r>
          </a:p>
        </p:txBody>
      </p:sp>
      <p:sp>
        <p:nvSpPr>
          <p:cNvPr id="22" name="Heading 5">
            <a:extLst>
              <a:ext uri="{FF2B5EF4-FFF2-40B4-BE49-F238E27FC236}">
                <a16:creationId xmlns:a16="http://schemas.microsoft.com/office/drawing/2014/main" id="{560BD672-5222-F470-9046-71F9B91AC9A0}"/>
              </a:ext>
            </a:extLst>
          </p:cNvPr>
          <p:cNvSpPr>
            <a:spLocks noGrp="1"/>
          </p:cNvSpPr>
          <p:nvPr>
            <p:ph type="body" sz="quarter" idx="82" hasCustomPrompt="1"/>
          </p:nvPr>
        </p:nvSpPr>
        <p:spPr>
          <a:xfrm>
            <a:off x="6558865" y="3076496"/>
            <a:ext cx="2120276" cy="479646"/>
          </a:xfrm>
        </p:spPr>
        <p:txBody>
          <a:bodyPr lIns="0" tIns="0" rIns="0" bIns="0" anchor="ctr" anchorCtr="0">
            <a:noAutofit/>
          </a:bodyPr>
          <a:lstStyle>
            <a:lvl1pPr marL="0" indent="0" algn="ctr">
              <a:lnSpc>
                <a:spcPct val="100000"/>
              </a:lnSpc>
              <a:spcBef>
                <a:spcPts val="0"/>
              </a:spcBef>
              <a:spcAft>
                <a:spcPts val="0"/>
              </a:spcAft>
              <a:buNone/>
              <a:defRPr sz="4200" b="1">
                <a:solidFill>
                  <a:srgbClr val="FFFFFF"/>
                </a:solidFill>
              </a:defRPr>
            </a:lvl1pPr>
          </a:lstStyle>
          <a:p>
            <a:pPr lvl="0"/>
            <a:r>
              <a:rPr lang="en-US"/>
              <a:t>1 300</a:t>
            </a:r>
            <a:endParaRPr lang="sv-SE"/>
          </a:p>
        </p:txBody>
      </p:sp>
      <p:sp>
        <p:nvSpPr>
          <p:cNvPr id="23" name="Text 3">
            <a:extLst>
              <a:ext uri="{FF2B5EF4-FFF2-40B4-BE49-F238E27FC236}">
                <a16:creationId xmlns:a16="http://schemas.microsoft.com/office/drawing/2014/main" id="{DF8F800A-5B37-791A-1754-389F1B72B61F}"/>
              </a:ext>
            </a:extLst>
          </p:cNvPr>
          <p:cNvSpPr>
            <a:spLocks noGrp="1"/>
          </p:cNvSpPr>
          <p:nvPr>
            <p:ph type="body" sz="quarter" idx="85" hasCustomPrompt="1"/>
          </p:nvPr>
        </p:nvSpPr>
        <p:spPr>
          <a:xfrm>
            <a:off x="9604727" y="1269922"/>
            <a:ext cx="2120925" cy="221614"/>
          </a:xfrm>
        </p:spPr>
        <p:txBody>
          <a:bodyPr lIns="251999" tIns="46800" rIns="251999" bIns="46800">
            <a:noAutofit/>
          </a:bodyPr>
          <a:lstStyle>
            <a:lvl1pPr marL="0" indent="0" algn="ctr">
              <a:lnSpc>
                <a:spcPct val="100000"/>
              </a:lnSpc>
              <a:spcBef>
                <a:spcPts val="0"/>
              </a:spcBef>
              <a:spcAft>
                <a:spcPts val="0"/>
              </a:spcAft>
              <a:buNone/>
              <a:defRPr sz="1300" spc="0" baseline="0">
                <a:solidFill>
                  <a:srgbClr val="FFFFFF"/>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a:t>Lorem ipsum</a:t>
            </a:r>
          </a:p>
        </p:txBody>
      </p:sp>
      <p:sp>
        <p:nvSpPr>
          <p:cNvPr id="26" name="Heading 3">
            <a:extLst>
              <a:ext uri="{FF2B5EF4-FFF2-40B4-BE49-F238E27FC236}">
                <a16:creationId xmlns:a16="http://schemas.microsoft.com/office/drawing/2014/main" id="{0C8F2D3C-2E2B-4B63-4A27-87F43613D1AD}"/>
              </a:ext>
            </a:extLst>
          </p:cNvPr>
          <p:cNvSpPr>
            <a:spLocks noGrp="1"/>
          </p:cNvSpPr>
          <p:nvPr>
            <p:ph type="body" sz="quarter" idx="86" hasCustomPrompt="1"/>
          </p:nvPr>
        </p:nvSpPr>
        <p:spPr>
          <a:xfrm>
            <a:off x="9605521" y="790496"/>
            <a:ext cx="2120276" cy="479646"/>
          </a:xfrm>
        </p:spPr>
        <p:txBody>
          <a:bodyPr lIns="0" tIns="0" rIns="0" bIns="0" anchor="ctr" anchorCtr="0">
            <a:noAutofit/>
          </a:bodyPr>
          <a:lstStyle>
            <a:lvl1pPr marL="0" indent="0" algn="ctr">
              <a:lnSpc>
                <a:spcPct val="100000"/>
              </a:lnSpc>
              <a:spcBef>
                <a:spcPts val="0"/>
              </a:spcBef>
              <a:spcAft>
                <a:spcPts val="0"/>
              </a:spcAft>
              <a:buNone/>
              <a:defRPr sz="4200" b="1">
                <a:solidFill>
                  <a:srgbClr val="FFFFFF"/>
                </a:solidFill>
              </a:defRPr>
            </a:lvl1pPr>
          </a:lstStyle>
          <a:p>
            <a:pPr lvl="0"/>
            <a:r>
              <a:rPr lang="en-US"/>
              <a:t>1 300</a:t>
            </a:r>
            <a:endParaRPr lang="sv-SE"/>
          </a:p>
        </p:txBody>
      </p:sp>
      <p:sp>
        <p:nvSpPr>
          <p:cNvPr id="28" name="Text 2">
            <a:extLst>
              <a:ext uri="{FF2B5EF4-FFF2-40B4-BE49-F238E27FC236}">
                <a16:creationId xmlns:a16="http://schemas.microsoft.com/office/drawing/2014/main" id="{23FA3C99-1843-3E3E-8E6A-9A67F862AFCD}"/>
              </a:ext>
            </a:extLst>
          </p:cNvPr>
          <p:cNvSpPr>
            <a:spLocks noGrp="1"/>
          </p:cNvSpPr>
          <p:nvPr>
            <p:ph type="body" sz="quarter" idx="87" hasCustomPrompt="1"/>
          </p:nvPr>
        </p:nvSpPr>
        <p:spPr>
          <a:xfrm>
            <a:off x="6558071" y="1269922"/>
            <a:ext cx="2120925" cy="221614"/>
          </a:xfrm>
        </p:spPr>
        <p:txBody>
          <a:bodyPr lIns="251999" tIns="46800" rIns="251999" bIns="46800">
            <a:noAutofit/>
          </a:bodyPr>
          <a:lstStyle>
            <a:lvl1pPr marL="0" indent="0" algn="ctr">
              <a:spcAft>
                <a:spcPts val="0"/>
              </a:spcAft>
              <a:buNone/>
              <a:defRPr lang="en-US" sz="1300" kern="1200" spc="0" baseline="0" dirty="0">
                <a:solidFill>
                  <a:srgbClr val="812C7C"/>
                </a:solidFill>
                <a:latin typeface="+mn-lt"/>
                <a:ea typeface="+mn-ea"/>
                <a:cs typeface="+mn-cs"/>
              </a:defRPr>
            </a:lvl1pPr>
            <a:lvl2pPr marL="432000" indent="0">
              <a:buNone/>
              <a:defRPr/>
            </a:lvl2pPr>
            <a:lvl3pPr marL="758250" indent="0">
              <a:buNone/>
              <a:defRPr/>
            </a:lvl3pPr>
            <a:lvl4pPr marL="1116000" indent="0">
              <a:buNone/>
              <a:defRPr/>
            </a:lvl4pPr>
            <a:lvl5pPr marL="1476000" indent="0">
              <a:buNone/>
              <a:defRPr/>
            </a:lvl5pPr>
          </a:lstStyle>
          <a:p>
            <a:pPr marL="0" lvl="0" indent="0" algn="ctr" defTabSz="914309" rtl="0" eaLnBrk="1" latinLnBrk="0" hangingPunct="1">
              <a:lnSpc>
                <a:spcPct val="100000"/>
              </a:lnSpc>
              <a:spcBef>
                <a:spcPts val="0"/>
              </a:spcBef>
              <a:spcAft>
                <a:spcPts val="0"/>
              </a:spcAft>
              <a:buClr>
                <a:schemeClr val="tx2"/>
              </a:buClr>
              <a:buSzPct val="90000"/>
              <a:buFont typeface="System Font Regular"/>
              <a:buNone/>
              <a:tabLst/>
            </a:pPr>
            <a:r>
              <a:rPr lang="en-US"/>
              <a:t>Lorem ipsum</a:t>
            </a:r>
          </a:p>
        </p:txBody>
      </p:sp>
      <p:sp>
        <p:nvSpPr>
          <p:cNvPr id="29" name="Heading 2">
            <a:extLst>
              <a:ext uri="{FF2B5EF4-FFF2-40B4-BE49-F238E27FC236}">
                <a16:creationId xmlns:a16="http://schemas.microsoft.com/office/drawing/2014/main" id="{C69698E7-0FA8-6C26-233F-433631024CCC}"/>
              </a:ext>
            </a:extLst>
          </p:cNvPr>
          <p:cNvSpPr>
            <a:spLocks noGrp="1"/>
          </p:cNvSpPr>
          <p:nvPr>
            <p:ph type="body" sz="quarter" idx="88" hasCustomPrompt="1"/>
          </p:nvPr>
        </p:nvSpPr>
        <p:spPr>
          <a:xfrm>
            <a:off x="6558865" y="790496"/>
            <a:ext cx="2120276" cy="479646"/>
          </a:xfrm>
        </p:spPr>
        <p:txBody>
          <a:bodyPr lIns="0" tIns="0" rIns="0" bIns="0" anchor="ctr" anchorCtr="0">
            <a:noAutofit/>
          </a:bodyPr>
          <a:lstStyle>
            <a:lvl1pPr marL="0" indent="0" algn="ctr">
              <a:lnSpc>
                <a:spcPct val="100000"/>
              </a:lnSpc>
              <a:spcBef>
                <a:spcPts val="0"/>
              </a:spcBef>
              <a:spcAft>
                <a:spcPts val="0"/>
              </a:spcAft>
              <a:buNone/>
              <a:defRPr sz="4200" b="1">
                <a:solidFill>
                  <a:srgbClr val="812C7C"/>
                </a:solidFill>
              </a:defRPr>
            </a:lvl1pPr>
          </a:lstStyle>
          <a:p>
            <a:pPr lvl="0"/>
            <a:r>
              <a:rPr lang="en-US"/>
              <a:t>1 300</a:t>
            </a:r>
            <a:endParaRPr lang="sv-SE"/>
          </a:p>
        </p:txBody>
      </p:sp>
    </p:spTree>
    <p:extLst>
      <p:ext uri="{BB962C8B-B14F-4D97-AF65-F5344CB8AC3E}">
        <p14:creationId xmlns:p14="http://schemas.microsoft.com/office/powerpoint/2010/main" val="372409941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40 Text and 60 Picture">
    <p:spTree>
      <p:nvGrpSpPr>
        <p:cNvPr id="1" name=""/>
        <p:cNvGrpSpPr/>
        <p:nvPr/>
      </p:nvGrpSpPr>
      <p:grpSpPr>
        <a:xfrm>
          <a:off x="0" y="0"/>
          <a:ext cx="0" cy="0"/>
          <a:chOff x="0" y="0"/>
          <a:chExt cx="0" cy="0"/>
        </a:xfrm>
      </p:grpSpPr>
      <p:sp>
        <p:nvSpPr>
          <p:cNvPr id="12" name="Picture">
            <a:extLst>
              <a:ext uri="{FF2B5EF4-FFF2-40B4-BE49-F238E27FC236}">
                <a16:creationId xmlns:a16="http://schemas.microsoft.com/office/drawing/2014/main" id="{C27FE738-456E-ABFE-6BFE-5C45B07813B3}"/>
              </a:ext>
            </a:extLst>
          </p:cNvPr>
          <p:cNvSpPr>
            <a:spLocks noGrp="1"/>
          </p:cNvSpPr>
          <p:nvPr>
            <p:ph type="pic" sz="quarter" idx="16"/>
          </p:nvPr>
        </p:nvSpPr>
        <p:spPr>
          <a:xfrm>
            <a:off x="5042686" y="0"/>
            <a:ext cx="7149314" cy="6858000"/>
          </a:xfrm>
          <a:prstGeom prst="rect">
            <a:avLst/>
          </a:prstGeom>
          <a:noFill/>
        </p:spPr>
        <p:txBody>
          <a:bodyPr tIns="2520000" rIns="180000" anchor="t" anchorCtr="0">
            <a:normAutofit/>
          </a:bodyPr>
          <a:lstStyle>
            <a:lvl1pPr marL="0" indent="0" algn="ctr">
              <a:buNone/>
              <a:defRPr sz="1600" b="0" i="0">
                <a:solidFill>
                  <a:schemeClr val="bg1"/>
                </a:solidFill>
              </a:defRPr>
            </a:lvl1pPr>
          </a:lstStyle>
          <a:p>
            <a:endParaRPr lang="sv-SE"/>
          </a:p>
        </p:txBody>
      </p:sp>
      <p:sp>
        <p:nvSpPr>
          <p:cNvPr id="4" name="Footer">
            <a:extLst>
              <a:ext uri="{FF2B5EF4-FFF2-40B4-BE49-F238E27FC236}">
                <a16:creationId xmlns:a16="http://schemas.microsoft.com/office/drawing/2014/main" id="{F12A1EA9-6211-A004-855A-F53CC22A74E4}"/>
              </a:ext>
            </a:extLst>
          </p:cNvPr>
          <p:cNvSpPr>
            <a:spLocks noGrp="1"/>
          </p:cNvSpPr>
          <p:nvPr>
            <p:ph type="ftr" sz="quarter" idx="38"/>
          </p:nvPr>
        </p:nvSpPr>
        <p:spPr/>
        <p:txBody>
          <a:bodyPr/>
          <a:lstStyle/>
          <a:p>
            <a:endParaRPr lang="sv-SE"/>
          </a:p>
        </p:txBody>
      </p:sp>
      <p:sp>
        <p:nvSpPr>
          <p:cNvPr id="6" name="Text">
            <a:extLst>
              <a:ext uri="{FF2B5EF4-FFF2-40B4-BE49-F238E27FC236}">
                <a16:creationId xmlns:a16="http://schemas.microsoft.com/office/drawing/2014/main" id="{ED28BF74-4C54-29A3-FA31-8EF8F0283FE8}"/>
              </a:ext>
            </a:extLst>
          </p:cNvPr>
          <p:cNvSpPr>
            <a:spLocks noGrp="1"/>
          </p:cNvSpPr>
          <p:nvPr>
            <p:ph type="body" sz="quarter" idx="40"/>
          </p:nvPr>
        </p:nvSpPr>
        <p:spPr>
          <a:xfrm>
            <a:off x="839788" y="2326641"/>
            <a:ext cx="3413710" cy="3616324"/>
          </a:xfrm>
        </p:spPr>
        <p:txBody>
          <a:bodyPr>
            <a:normAutofit/>
          </a:bodyPr>
          <a:lstStyle>
            <a:lvl1pPr>
              <a:defRPr sz="1600"/>
            </a:lvl1pPr>
            <a:lvl2pPr>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2" name="Title">
            <a:extLst>
              <a:ext uri="{FF2B5EF4-FFF2-40B4-BE49-F238E27FC236}">
                <a16:creationId xmlns:a16="http://schemas.microsoft.com/office/drawing/2014/main" id="{106FD47C-1CE5-1F3A-93CE-8BFB197881F7}"/>
              </a:ext>
            </a:extLst>
          </p:cNvPr>
          <p:cNvSpPr>
            <a:spLocks noGrp="1"/>
          </p:cNvSpPr>
          <p:nvPr>
            <p:ph type="title"/>
          </p:nvPr>
        </p:nvSpPr>
        <p:spPr>
          <a:xfrm>
            <a:off x="839789" y="1330959"/>
            <a:ext cx="3413710" cy="721258"/>
          </a:xfrm>
        </p:spPr>
        <p:txBody>
          <a:bodyPr>
            <a:noAutofit/>
          </a:bodyPr>
          <a:lstStyle>
            <a:lvl1pPr>
              <a:defRPr sz="2800"/>
            </a:lvl1pPr>
          </a:lstStyle>
          <a:p>
            <a:r>
              <a:rPr lang="en-US"/>
              <a:t>Click to edit Master title style</a:t>
            </a:r>
            <a:endParaRPr lang="sv-SE"/>
          </a:p>
        </p:txBody>
      </p:sp>
    </p:spTree>
    <p:extLst>
      <p:ext uri="{BB962C8B-B14F-4D97-AF65-F5344CB8AC3E}">
        <p14:creationId xmlns:p14="http://schemas.microsoft.com/office/powerpoint/2010/main" val="3268141312"/>
      </p:ext>
    </p:extLst>
  </p:cSld>
  <p:clrMapOvr>
    <a:masterClrMapping/>
  </p:clrMapOvr>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40 Picture and 60 text ">
    <p:spTree>
      <p:nvGrpSpPr>
        <p:cNvPr id="1" name=""/>
        <p:cNvGrpSpPr/>
        <p:nvPr/>
      </p:nvGrpSpPr>
      <p:grpSpPr>
        <a:xfrm>
          <a:off x="0" y="0"/>
          <a:ext cx="0" cy="0"/>
          <a:chOff x="0" y="0"/>
          <a:chExt cx="0" cy="0"/>
        </a:xfrm>
      </p:grpSpPr>
      <p:sp>
        <p:nvSpPr>
          <p:cNvPr id="2" name="Picture">
            <a:extLst>
              <a:ext uri="{FF2B5EF4-FFF2-40B4-BE49-F238E27FC236}">
                <a16:creationId xmlns:a16="http://schemas.microsoft.com/office/drawing/2014/main" id="{13D6B413-9896-0E13-62D7-389FDA66D619}"/>
              </a:ext>
            </a:extLst>
          </p:cNvPr>
          <p:cNvSpPr>
            <a:spLocks noGrp="1"/>
          </p:cNvSpPr>
          <p:nvPr>
            <p:ph type="pic" sz="quarter" idx="27"/>
          </p:nvPr>
        </p:nvSpPr>
        <p:spPr>
          <a:xfrm>
            <a:off x="0" y="0"/>
            <a:ext cx="5042686" cy="6858000"/>
          </a:xfrm>
          <a:prstGeom prst="rect">
            <a:avLst/>
          </a:prstGeom>
          <a:noFill/>
        </p:spPr>
        <p:txBody>
          <a:bodyPr lIns="0" tIns="2520000" rIns="0" bIns="0"/>
          <a:lstStyle>
            <a:lvl1pPr marL="0" indent="0" algn="ctr">
              <a:buNone/>
              <a:defRPr>
                <a:solidFill>
                  <a:schemeClr val="tx1"/>
                </a:solidFill>
              </a:defRPr>
            </a:lvl1pPr>
          </a:lstStyle>
          <a:p>
            <a:endParaRPr lang="sv-SE"/>
          </a:p>
        </p:txBody>
      </p:sp>
      <p:sp>
        <p:nvSpPr>
          <p:cNvPr id="5" name="Footer ">
            <a:extLst>
              <a:ext uri="{FF2B5EF4-FFF2-40B4-BE49-F238E27FC236}">
                <a16:creationId xmlns:a16="http://schemas.microsoft.com/office/drawing/2014/main" id="{59FDECD7-9CB8-797C-595F-32441B008E7E}"/>
              </a:ext>
            </a:extLst>
          </p:cNvPr>
          <p:cNvSpPr>
            <a:spLocks noGrp="1"/>
          </p:cNvSpPr>
          <p:nvPr>
            <p:ph type="ftr" sz="quarter" idx="36"/>
          </p:nvPr>
        </p:nvSpPr>
        <p:spPr>
          <a:xfrm>
            <a:off x="5951534" y="6199247"/>
            <a:ext cx="5400676" cy="290453"/>
          </a:xfrm>
        </p:spPr>
        <p:txBody>
          <a:bodyPr/>
          <a:lstStyle/>
          <a:p>
            <a:endParaRPr lang="sv-SE"/>
          </a:p>
        </p:txBody>
      </p:sp>
      <p:sp>
        <p:nvSpPr>
          <p:cNvPr id="6" name="Text ">
            <a:extLst>
              <a:ext uri="{FF2B5EF4-FFF2-40B4-BE49-F238E27FC236}">
                <a16:creationId xmlns:a16="http://schemas.microsoft.com/office/drawing/2014/main" id="{44348930-3F6D-D77E-E90C-8EC1DD7520D9}"/>
              </a:ext>
            </a:extLst>
          </p:cNvPr>
          <p:cNvSpPr>
            <a:spLocks noGrp="1"/>
          </p:cNvSpPr>
          <p:nvPr>
            <p:ph type="body" sz="quarter" idx="40"/>
          </p:nvPr>
        </p:nvSpPr>
        <p:spPr>
          <a:xfrm>
            <a:off x="5951534" y="2520461"/>
            <a:ext cx="5400675" cy="34225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3" name="Title">
            <a:extLst>
              <a:ext uri="{FF2B5EF4-FFF2-40B4-BE49-F238E27FC236}">
                <a16:creationId xmlns:a16="http://schemas.microsoft.com/office/drawing/2014/main" id="{B66C3C14-65F0-90B7-E0FF-0E05FCB737D3}"/>
              </a:ext>
            </a:extLst>
          </p:cNvPr>
          <p:cNvSpPr>
            <a:spLocks noGrp="1"/>
          </p:cNvSpPr>
          <p:nvPr>
            <p:ph type="title"/>
          </p:nvPr>
        </p:nvSpPr>
        <p:spPr>
          <a:xfrm>
            <a:off x="5951538" y="1348154"/>
            <a:ext cx="5400675" cy="916024"/>
          </a:xfrm>
        </p:spPr>
        <p:txBody>
          <a:bodyPr>
            <a:normAutofit/>
          </a:bodyPr>
          <a:lstStyle>
            <a:lvl1pPr>
              <a:defRPr sz="3200"/>
            </a:lvl1pPr>
          </a:lstStyle>
          <a:p>
            <a:r>
              <a:rPr lang="en-US"/>
              <a:t>Click to edit Master title style</a:t>
            </a:r>
            <a:endParaRPr lang="sv-SE"/>
          </a:p>
        </p:txBody>
      </p:sp>
    </p:spTree>
    <p:extLst>
      <p:ext uri="{BB962C8B-B14F-4D97-AF65-F5344CB8AC3E}">
        <p14:creationId xmlns:p14="http://schemas.microsoft.com/office/powerpoint/2010/main" val="115072166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60 Text and 40 Picture ">
    <p:spTree>
      <p:nvGrpSpPr>
        <p:cNvPr id="1" name=""/>
        <p:cNvGrpSpPr/>
        <p:nvPr/>
      </p:nvGrpSpPr>
      <p:grpSpPr>
        <a:xfrm>
          <a:off x="0" y="0"/>
          <a:ext cx="0" cy="0"/>
          <a:chOff x="0" y="0"/>
          <a:chExt cx="0" cy="0"/>
        </a:xfrm>
      </p:grpSpPr>
      <p:sp>
        <p:nvSpPr>
          <p:cNvPr id="4" name="Picture">
            <a:extLst>
              <a:ext uri="{FF2B5EF4-FFF2-40B4-BE49-F238E27FC236}">
                <a16:creationId xmlns:a16="http://schemas.microsoft.com/office/drawing/2014/main" id="{C1F93D1C-714E-4AE5-333F-16945B4DA417}"/>
              </a:ext>
            </a:extLst>
          </p:cNvPr>
          <p:cNvSpPr>
            <a:spLocks noGrp="1"/>
          </p:cNvSpPr>
          <p:nvPr>
            <p:ph type="pic" sz="quarter" idx="16"/>
          </p:nvPr>
        </p:nvSpPr>
        <p:spPr>
          <a:xfrm>
            <a:off x="7149314" y="0"/>
            <a:ext cx="5042686" cy="6858000"/>
          </a:xfrm>
          <a:prstGeom prst="rect">
            <a:avLst/>
          </a:prstGeom>
          <a:noFill/>
        </p:spPr>
        <p:txBody>
          <a:bodyPr tIns="2520000" rIns="180000">
            <a:noAutofit/>
          </a:bodyPr>
          <a:lstStyle>
            <a:lvl1pPr marL="0" indent="0" algn="ctr">
              <a:buNone/>
              <a:defRPr>
                <a:solidFill>
                  <a:schemeClr val="tx1"/>
                </a:solidFill>
              </a:defRPr>
            </a:lvl1pPr>
          </a:lstStyle>
          <a:p>
            <a:endParaRPr lang="sv-SE"/>
          </a:p>
        </p:txBody>
      </p:sp>
      <p:sp>
        <p:nvSpPr>
          <p:cNvPr id="8" name="Footer">
            <a:extLst>
              <a:ext uri="{FF2B5EF4-FFF2-40B4-BE49-F238E27FC236}">
                <a16:creationId xmlns:a16="http://schemas.microsoft.com/office/drawing/2014/main" id="{5B05619F-91F0-8E36-4208-3153F3907CA4}"/>
              </a:ext>
            </a:extLst>
          </p:cNvPr>
          <p:cNvSpPr>
            <a:spLocks noGrp="1"/>
          </p:cNvSpPr>
          <p:nvPr>
            <p:ph type="ftr" sz="quarter" idx="35"/>
          </p:nvPr>
        </p:nvSpPr>
        <p:spPr/>
        <p:txBody>
          <a:bodyPr/>
          <a:lstStyle/>
          <a:p>
            <a:endParaRPr lang="sv-SE"/>
          </a:p>
        </p:txBody>
      </p:sp>
      <p:sp>
        <p:nvSpPr>
          <p:cNvPr id="10" name="Text ">
            <a:extLst>
              <a:ext uri="{FF2B5EF4-FFF2-40B4-BE49-F238E27FC236}">
                <a16:creationId xmlns:a16="http://schemas.microsoft.com/office/drawing/2014/main" id="{CB0C0538-D232-4FAD-88E1-CA5741FBD70A}"/>
              </a:ext>
            </a:extLst>
          </p:cNvPr>
          <p:cNvSpPr>
            <a:spLocks noGrp="1"/>
          </p:cNvSpPr>
          <p:nvPr>
            <p:ph type="body" sz="quarter" idx="40"/>
          </p:nvPr>
        </p:nvSpPr>
        <p:spPr>
          <a:xfrm>
            <a:off x="839788" y="2520461"/>
            <a:ext cx="5400675" cy="34225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3" name="Title">
            <a:extLst>
              <a:ext uri="{FF2B5EF4-FFF2-40B4-BE49-F238E27FC236}">
                <a16:creationId xmlns:a16="http://schemas.microsoft.com/office/drawing/2014/main" id="{C87E9F7B-E55A-424B-2F64-9A2E55150881}"/>
              </a:ext>
            </a:extLst>
          </p:cNvPr>
          <p:cNvSpPr>
            <a:spLocks noGrp="1"/>
          </p:cNvSpPr>
          <p:nvPr>
            <p:ph type="title"/>
          </p:nvPr>
        </p:nvSpPr>
        <p:spPr>
          <a:xfrm>
            <a:off x="839788" y="1348154"/>
            <a:ext cx="5400675" cy="915339"/>
          </a:xfrm>
          <a:prstGeom prst="rect">
            <a:avLst/>
          </a:prstGeom>
        </p:spPr>
        <p:txBody>
          <a:bodyPr vert="horz" lIns="0" tIns="0" rIns="0" bIns="0" rtlCol="0" anchor="t" anchorCtr="0">
            <a:normAutofit/>
          </a:bodyPr>
          <a:lstStyle>
            <a:lvl1pPr>
              <a:defRPr sz="3200"/>
            </a:lvl1pPr>
          </a:lstStyle>
          <a:p>
            <a:r>
              <a:rPr lang="en-US"/>
              <a:t>Click to edit Master title style</a:t>
            </a:r>
            <a:endParaRPr lang="sv-SE"/>
          </a:p>
        </p:txBody>
      </p:sp>
    </p:spTree>
    <p:extLst>
      <p:ext uri="{BB962C8B-B14F-4D97-AF65-F5344CB8AC3E}">
        <p14:creationId xmlns:p14="http://schemas.microsoft.com/office/powerpoint/2010/main" val="1886601557"/>
      </p:ext>
    </p:extLst>
  </p:cSld>
  <p:clrMapOvr>
    <a:masterClrMapping/>
  </p:clrMapOvr>
  <p:extLst>
    <p:ext uri="{DCECCB84-F9BA-43D5-87BE-67443E8EF086}">
      <p15:sldGuideLst xmlns:p15="http://schemas.microsoft.com/office/powerpoint/2012/main"/>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60 Picture and 40 text">
    <p:spTree>
      <p:nvGrpSpPr>
        <p:cNvPr id="1" name=""/>
        <p:cNvGrpSpPr/>
        <p:nvPr/>
      </p:nvGrpSpPr>
      <p:grpSpPr>
        <a:xfrm>
          <a:off x="0" y="0"/>
          <a:ext cx="0" cy="0"/>
          <a:chOff x="0" y="0"/>
          <a:chExt cx="0" cy="0"/>
        </a:xfrm>
      </p:grpSpPr>
      <p:sp>
        <p:nvSpPr>
          <p:cNvPr id="12" name="Picture ">
            <a:extLst>
              <a:ext uri="{FF2B5EF4-FFF2-40B4-BE49-F238E27FC236}">
                <a16:creationId xmlns:a16="http://schemas.microsoft.com/office/drawing/2014/main" id="{C27FE738-456E-ABFE-6BFE-5C45B07813B3}"/>
              </a:ext>
            </a:extLst>
          </p:cNvPr>
          <p:cNvSpPr>
            <a:spLocks noGrp="1"/>
          </p:cNvSpPr>
          <p:nvPr>
            <p:ph type="pic" sz="quarter" idx="16"/>
          </p:nvPr>
        </p:nvSpPr>
        <p:spPr>
          <a:xfrm>
            <a:off x="0" y="0"/>
            <a:ext cx="7149314" cy="6858000"/>
          </a:xfrm>
          <a:prstGeom prst="rect">
            <a:avLst/>
          </a:prstGeom>
          <a:noFill/>
        </p:spPr>
        <p:txBody>
          <a:bodyPr tIns="2520000" rIns="180000" anchor="t" anchorCtr="0">
            <a:normAutofit/>
          </a:bodyPr>
          <a:lstStyle>
            <a:lvl1pPr marL="0" indent="0" algn="ctr">
              <a:buNone/>
              <a:defRPr sz="1600" b="0" i="0">
                <a:solidFill>
                  <a:schemeClr val="bg1"/>
                </a:solidFill>
              </a:defRPr>
            </a:lvl1pPr>
          </a:lstStyle>
          <a:p>
            <a:endParaRPr lang="sv-SE"/>
          </a:p>
        </p:txBody>
      </p:sp>
      <p:sp>
        <p:nvSpPr>
          <p:cNvPr id="6" name="Footer">
            <a:extLst>
              <a:ext uri="{FF2B5EF4-FFF2-40B4-BE49-F238E27FC236}">
                <a16:creationId xmlns:a16="http://schemas.microsoft.com/office/drawing/2014/main" id="{CE5708CA-0455-7855-2CF0-314A8B677BC9}"/>
              </a:ext>
            </a:extLst>
          </p:cNvPr>
          <p:cNvSpPr>
            <a:spLocks noGrp="1"/>
          </p:cNvSpPr>
          <p:nvPr>
            <p:ph type="ftr" sz="quarter" idx="38"/>
          </p:nvPr>
        </p:nvSpPr>
        <p:spPr>
          <a:xfrm>
            <a:off x="7929128" y="6199247"/>
            <a:ext cx="3423081" cy="290453"/>
          </a:xfrm>
        </p:spPr>
        <p:txBody>
          <a:bodyPr/>
          <a:lstStyle/>
          <a:p>
            <a:endParaRPr lang="sv-SE"/>
          </a:p>
        </p:txBody>
      </p:sp>
      <p:sp>
        <p:nvSpPr>
          <p:cNvPr id="2" name="Text">
            <a:extLst>
              <a:ext uri="{FF2B5EF4-FFF2-40B4-BE49-F238E27FC236}">
                <a16:creationId xmlns:a16="http://schemas.microsoft.com/office/drawing/2014/main" id="{355E0517-9C5C-E3E4-C10A-FC110CD19366}"/>
              </a:ext>
            </a:extLst>
          </p:cNvPr>
          <p:cNvSpPr>
            <a:spLocks noGrp="1"/>
          </p:cNvSpPr>
          <p:nvPr>
            <p:ph type="body" sz="quarter" idx="40"/>
          </p:nvPr>
        </p:nvSpPr>
        <p:spPr>
          <a:xfrm>
            <a:off x="7929128" y="2326641"/>
            <a:ext cx="3413710" cy="3616324"/>
          </a:xfrm>
        </p:spPr>
        <p:txBody>
          <a:bodyPr>
            <a:normAutofit/>
          </a:bodyPr>
          <a:lstStyle>
            <a:lvl1pPr>
              <a:defRPr sz="1600"/>
            </a:lvl1pPr>
            <a:lvl2pPr>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Title">
            <a:extLst>
              <a:ext uri="{FF2B5EF4-FFF2-40B4-BE49-F238E27FC236}">
                <a16:creationId xmlns:a16="http://schemas.microsoft.com/office/drawing/2014/main" id="{A9816B58-BA60-2812-2659-B64BC5EFFC49}"/>
              </a:ext>
            </a:extLst>
          </p:cNvPr>
          <p:cNvSpPr>
            <a:spLocks noGrp="1"/>
          </p:cNvSpPr>
          <p:nvPr>
            <p:ph type="title"/>
          </p:nvPr>
        </p:nvSpPr>
        <p:spPr>
          <a:xfrm>
            <a:off x="7929130" y="1330959"/>
            <a:ext cx="3413710" cy="721258"/>
          </a:xfrm>
        </p:spPr>
        <p:txBody>
          <a:bodyPr>
            <a:noAutofit/>
          </a:bodyPr>
          <a:lstStyle>
            <a:lvl1pPr>
              <a:defRPr sz="2800"/>
            </a:lvl1pPr>
          </a:lstStyle>
          <a:p>
            <a:r>
              <a:rPr lang="en-US"/>
              <a:t>Click to edit Master title style</a:t>
            </a:r>
            <a:endParaRPr lang="sv-SE"/>
          </a:p>
        </p:txBody>
      </p:sp>
    </p:spTree>
    <p:extLst>
      <p:ext uri="{BB962C8B-B14F-4D97-AF65-F5344CB8AC3E}">
        <p14:creationId xmlns:p14="http://schemas.microsoft.com/office/powerpoint/2010/main" val="1313748855"/>
      </p:ext>
    </p:extLst>
  </p:cSld>
  <p:clrMapOvr>
    <a:masterClrMapping/>
  </p:clrMapOvr>
  <p:extLst>
    <p:ext uri="{DCECCB84-F9BA-43D5-87BE-67443E8EF086}">
      <p15:sldGuideLst xmlns:p15="http://schemas.microsoft.com/office/powerpoint/2012/main"/>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Text and 9 boxes">
    <p:spTree>
      <p:nvGrpSpPr>
        <p:cNvPr id="1" name=""/>
        <p:cNvGrpSpPr/>
        <p:nvPr/>
      </p:nvGrpSpPr>
      <p:grpSpPr>
        <a:xfrm>
          <a:off x="0" y="0"/>
          <a:ext cx="0" cy="0"/>
          <a:chOff x="0" y="0"/>
          <a:chExt cx="0" cy="0"/>
        </a:xfrm>
      </p:grpSpPr>
      <p:grpSp>
        <p:nvGrpSpPr>
          <p:cNvPr id="20" name="Group 3">
            <a:extLst>
              <a:ext uri="{FF2B5EF4-FFF2-40B4-BE49-F238E27FC236}">
                <a16:creationId xmlns:a16="http://schemas.microsoft.com/office/drawing/2014/main" id="{B4D16CEE-2BA1-1AB4-8A9C-4CEE67596611}"/>
              </a:ext>
            </a:extLst>
          </p:cNvPr>
          <p:cNvGrpSpPr>
            <a:grpSpLocks/>
          </p:cNvGrpSpPr>
          <p:nvPr userDrawn="1"/>
        </p:nvGrpSpPr>
        <p:grpSpPr>
          <a:xfrm>
            <a:off x="5041717" y="4572110"/>
            <a:ext cx="7150282" cy="2286000"/>
            <a:chOff x="5041717" y="2284016"/>
            <a:chExt cx="7150282" cy="2286000"/>
          </a:xfrm>
        </p:grpSpPr>
        <p:sp>
          <p:nvSpPr>
            <p:cNvPr id="23" name="Rectangle 9">
              <a:extLst>
                <a:ext uri="{FF2B5EF4-FFF2-40B4-BE49-F238E27FC236}">
                  <a16:creationId xmlns:a16="http://schemas.microsoft.com/office/drawing/2014/main" id="{8D1167AE-35DD-0F3C-7BD4-83AE55330696}"/>
                </a:ext>
              </a:extLst>
            </p:cNvPr>
            <p:cNvSpPr>
              <a:spLocks/>
            </p:cNvSpPr>
            <p:nvPr userDrawn="1"/>
          </p:nvSpPr>
          <p:spPr>
            <a:xfrm>
              <a:off x="9807210" y="2284016"/>
              <a:ext cx="2384789" cy="2286000"/>
            </a:xfrm>
            <a:prstGeom prst="rect">
              <a:avLst/>
            </a:prstGeom>
            <a:solidFill>
              <a:srgbClr val="4141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noFill/>
              </a:endParaRPr>
            </a:p>
          </p:txBody>
        </p:sp>
        <p:sp>
          <p:nvSpPr>
            <p:cNvPr id="22" name="Rectangle 8">
              <a:extLst>
                <a:ext uri="{FF2B5EF4-FFF2-40B4-BE49-F238E27FC236}">
                  <a16:creationId xmlns:a16="http://schemas.microsoft.com/office/drawing/2014/main" id="{76F3B669-6831-DBDB-7AA2-FD1F2AD82C8E}"/>
                </a:ext>
              </a:extLst>
            </p:cNvPr>
            <p:cNvSpPr>
              <a:spLocks/>
            </p:cNvSpPr>
            <p:nvPr userDrawn="1"/>
          </p:nvSpPr>
          <p:spPr>
            <a:xfrm>
              <a:off x="7424917" y="2284016"/>
              <a:ext cx="2383200" cy="2286000"/>
            </a:xfrm>
            <a:prstGeom prst="rect">
              <a:avLst/>
            </a:prstGeom>
            <a:solidFill>
              <a:srgbClr val="EBEB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ctangle 7">
              <a:extLst>
                <a:ext uri="{FF2B5EF4-FFF2-40B4-BE49-F238E27FC236}">
                  <a16:creationId xmlns:a16="http://schemas.microsoft.com/office/drawing/2014/main" id="{CFA997A0-9060-D4B8-6136-C6D70E658BD6}"/>
                </a:ext>
              </a:extLst>
            </p:cNvPr>
            <p:cNvSpPr>
              <a:spLocks/>
            </p:cNvSpPr>
            <p:nvPr userDrawn="1"/>
          </p:nvSpPr>
          <p:spPr>
            <a:xfrm>
              <a:off x="5041717" y="2284016"/>
              <a:ext cx="2383200" cy="2286000"/>
            </a:xfrm>
            <a:prstGeom prst="rect">
              <a:avLst/>
            </a:prstGeom>
            <a:solidFill>
              <a:srgbClr val="0038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9" name="Group 2">
            <a:extLst>
              <a:ext uri="{FF2B5EF4-FFF2-40B4-BE49-F238E27FC236}">
                <a16:creationId xmlns:a16="http://schemas.microsoft.com/office/drawing/2014/main" id="{A5E8F9C5-3D86-EAC8-0E4A-5395115F4029}"/>
              </a:ext>
            </a:extLst>
          </p:cNvPr>
          <p:cNvGrpSpPr>
            <a:grpSpLocks/>
          </p:cNvGrpSpPr>
          <p:nvPr userDrawn="1"/>
        </p:nvGrpSpPr>
        <p:grpSpPr>
          <a:xfrm>
            <a:off x="5041717" y="2284016"/>
            <a:ext cx="7150282" cy="2286000"/>
            <a:chOff x="5041717" y="2284016"/>
            <a:chExt cx="7150282" cy="2286000"/>
          </a:xfrm>
        </p:grpSpPr>
        <p:sp>
          <p:nvSpPr>
            <p:cNvPr id="6" name="Rectangle 6">
              <a:extLst>
                <a:ext uri="{FF2B5EF4-FFF2-40B4-BE49-F238E27FC236}">
                  <a16:creationId xmlns:a16="http://schemas.microsoft.com/office/drawing/2014/main" id="{728D9FC1-317D-CE5D-9680-865CBF13B6E8}"/>
                </a:ext>
              </a:extLst>
            </p:cNvPr>
            <p:cNvSpPr>
              <a:spLocks/>
            </p:cNvSpPr>
            <p:nvPr userDrawn="1"/>
          </p:nvSpPr>
          <p:spPr>
            <a:xfrm>
              <a:off x="9807210" y="2284016"/>
              <a:ext cx="2384789" cy="2286000"/>
            </a:xfrm>
            <a:prstGeom prst="rect">
              <a:avLst/>
            </a:prstGeom>
            <a:solidFill>
              <a:srgbClr val="CCD7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Rectangle 5">
              <a:extLst>
                <a:ext uri="{FF2B5EF4-FFF2-40B4-BE49-F238E27FC236}">
                  <a16:creationId xmlns:a16="http://schemas.microsoft.com/office/drawing/2014/main" id="{6AAECC39-9F8D-78C1-5A42-23E52F9FC838}"/>
                </a:ext>
              </a:extLst>
            </p:cNvPr>
            <p:cNvSpPr>
              <a:spLocks/>
            </p:cNvSpPr>
            <p:nvPr userDrawn="1"/>
          </p:nvSpPr>
          <p:spPr>
            <a:xfrm>
              <a:off x="7424917" y="2284016"/>
              <a:ext cx="2383200" cy="2286000"/>
            </a:xfrm>
            <a:prstGeom prst="rect">
              <a:avLst/>
            </a:prstGeom>
            <a:solidFill>
              <a:srgbClr val="812C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Rectangle 4">
              <a:extLst>
                <a:ext uri="{FF2B5EF4-FFF2-40B4-BE49-F238E27FC236}">
                  <a16:creationId xmlns:a16="http://schemas.microsoft.com/office/drawing/2014/main" id="{9B20D402-0ED4-B729-482D-D0617B8A018E}"/>
                </a:ext>
              </a:extLst>
            </p:cNvPr>
            <p:cNvSpPr>
              <a:spLocks/>
            </p:cNvSpPr>
            <p:nvPr userDrawn="1"/>
          </p:nvSpPr>
          <p:spPr>
            <a:xfrm>
              <a:off x="5041717" y="2284016"/>
              <a:ext cx="2383200" cy="2286000"/>
            </a:xfrm>
            <a:prstGeom prst="rect">
              <a:avLst/>
            </a:prstGeom>
            <a:solidFill>
              <a:srgbClr val="EBEB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solidFill>
                  <a:srgbClr val="414141"/>
                </a:solidFill>
              </a:endParaRPr>
            </a:p>
          </p:txBody>
        </p:sp>
      </p:grpSp>
      <p:grpSp>
        <p:nvGrpSpPr>
          <p:cNvPr id="15" name="Group 1">
            <a:extLst>
              <a:ext uri="{FF2B5EF4-FFF2-40B4-BE49-F238E27FC236}">
                <a16:creationId xmlns:a16="http://schemas.microsoft.com/office/drawing/2014/main" id="{C0C52254-77E4-D12A-2C59-267A2B346A44}"/>
              </a:ext>
            </a:extLst>
          </p:cNvPr>
          <p:cNvGrpSpPr>
            <a:grpSpLocks/>
          </p:cNvGrpSpPr>
          <p:nvPr userDrawn="1"/>
        </p:nvGrpSpPr>
        <p:grpSpPr>
          <a:xfrm>
            <a:off x="5041717" y="-4078"/>
            <a:ext cx="7150282" cy="2286000"/>
            <a:chOff x="5041717" y="2284016"/>
            <a:chExt cx="7150282" cy="2286000"/>
          </a:xfrm>
        </p:grpSpPr>
        <p:sp>
          <p:nvSpPr>
            <p:cNvPr id="19" name="Rectangle 3">
              <a:extLst>
                <a:ext uri="{FF2B5EF4-FFF2-40B4-BE49-F238E27FC236}">
                  <a16:creationId xmlns:a16="http://schemas.microsoft.com/office/drawing/2014/main" id="{987D1068-DF10-1A22-6399-2504AFB76839}"/>
                </a:ext>
              </a:extLst>
            </p:cNvPr>
            <p:cNvSpPr>
              <a:spLocks/>
            </p:cNvSpPr>
            <p:nvPr userDrawn="1"/>
          </p:nvSpPr>
          <p:spPr>
            <a:xfrm>
              <a:off x="9807210" y="2284016"/>
              <a:ext cx="2384789" cy="2286000"/>
            </a:xfrm>
            <a:prstGeom prst="rect">
              <a:avLst/>
            </a:prstGeom>
            <a:solidFill>
              <a:srgbClr val="EBEB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ctangle 2">
              <a:extLst>
                <a:ext uri="{FF2B5EF4-FFF2-40B4-BE49-F238E27FC236}">
                  <a16:creationId xmlns:a16="http://schemas.microsoft.com/office/drawing/2014/main" id="{C93EB9AB-D5D1-2B6E-0619-C6115538A225}"/>
                </a:ext>
              </a:extLst>
            </p:cNvPr>
            <p:cNvSpPr>
              <a:spLocks/>
            </p:cNvSpPr>
            <p:nvPr userDrawn="1"/>
          </p:nvSpPr>
          <p:spPr>
            <a:xfrm>
              <a:off x="7424917" y="2284016"/>
              <a:ext cx="2383200" cy="2286000"/>
            </a:xfrm>
            <a:prstGeom prst="rect">
              <a:avLst/>
            </a:prstGeom>
            <a:solidFill>
              <a:srgbClr val="0038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ctangle 1">
              <a:extLst>
                <a:ext uri="{FF2B5EF4-FFF2-40B4-BE49-F238E27FC236}">
                  <a16:creationId xmlns:a16="http://schemas.microsoft.com/office/drawing/2014/main" id="{DD5B825F-6A31-A2DA-0455-37752F1608F6}"/>
                </a:ext>
              </a:extLst>
            </p:cNvPr>
            <p:cNvSpPr>
              <a:spLocks/>
            </p:cNvSpPr>
            <p:nvPr userDrawn="1"/>
          </p:nvSpPr>
          <p:spPr>
            <a:xfrm>
              <a:off x="5041717" y="2284016"/>
              <a:ext cx="2383200" cy="2286000"/>
            </a:xfrm>
            <a:prstGeom prst="rect">
              <a:avLst/>
            </a:prstGeom>
            <a:solidFill>
              <a:srgbClr val="7F9B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solidFill>
                  <a:srgbClr val="D8E5EB"/>
                </a:solidFill>
              </a:endParaRPr>
            </a:p>
          </p:txBody>
        </p:sp>
      </p:grpSp>
      <p:sp>
        <p:nvSpPr>
          <p:cNvPr id="7" name="Footer">
            <a:extLst>
              <a:ext uri="{FF2B5EF4-FFF2-40B4-BE49-F238E27FC236}">
                <a16:creationId xmlns:a16="http://schemas.microsoft.com/office/drawing/2014/main" id="{DD085F75-4F5A-F5C1-9FEE-460468496150}"/>
              </a:ext>
            </a:extLst>
          </p:cNvPr>
          <p:cNvSpPr>
            <a:spLocks noGrp="1"/>
          </p:cNvSpPr>
          <p:nvPr>
            <p:ph type="ftr" sz="quarter" idx="98"/>
          </p:nvPr>
        </p:nvSpPr>
        <p:spPr/>
        <p:txBody>
          <a:bodyPr/>
          <a:lstStyle/>
          <a:p>
            <a:endParaRPr lang="sv-SE"/>
          </a:p>
        </p:txBody>
      </p:sp>
      <p:sp>
        <p:nvSpPr>
          <p:cNvPr id="41" name="Text 9">
            <a:extLst>
              <a:ext uri="{FF2B5EF4-FFF2-40B4-BE49-F238E27FC236}">
                <a16:creationId xmlns:a16="http://schemas.microsoft.com/office/drawing/2014/main" id="{C208A879-C81E-E2C8-EF1F-D8C82F9F737F}"/>
              </a:ext>
            </a:extLst>
          </p:cNvPr>
          <p:cNvSpPr>
            <a:spLocks noGrp="1"/>
          </p:cNvSpPr>
          <p:nvPr>
            <p:ph type="body" sz="quarter" idx="91" hasCustomPrompt="1"/>
          </p:nvPr>
        </p:nvSpPr>
        <p:spPr>
          <a:xfrm>
            <a:off x="9937935" y="5862115"/>
            <a:ext cx="2120925" cy="221614"/>
          </a:xfrm>
        </p:spPr>
        <p:txBody>
          <a:bodyPr lIns="251999" tIns="46800" rIns="251999" bIns="46800">
            <a:noAutofit/>
          </a:bodyPr>
          <a:lstStyle>
            <a:lvl1pPr marL="0" indent="0" algn="ctr">
              <a:spcAft>
                <a:spcPts val="0"/>
              </a:spcAft>
              <a:buNone/>
              <a:defRPr lang="en-US" sz="1250" kern="1200" spc="0" baseline="0" dirty="0">
                <a:solidFill>
                  <a:srgbClr val="FFFFFF"/>
                </a:solidFill>
                <a:latin typeface="+mn-lt"/>
                <a:ea typeface="+mn-ea"/>
                <a:cs typeface="+mn-cs"/>
              </a:defRPr>
            </a:lvl1pPr>
            <a:lvl2pPr marL="432000" indent="0">
              <a:buNone/>
              <a:defRPr/>
            </a:lvl2pPr>
            <a:lvl3pPr marL="758250" indent="0">
              <a:buNone/>
              <a:defRPr/>
            </a:lvl3pPr>
            <a:lvl4pPr marL="1116000" indent="0">
              <a:buNone/>
              <a:defRPr/>
            </a:lvl4pPr>
            <a:lvl5pPr marL="1476000" indent="0">
              <a:buNone/>
              <a:defRPr/>
            </a:lvl5pPr>
          </a:lstStyle>
          <a:p>
            <a:pPr marL="0" lvl="0" indent="0" algn="ctr" defTabSz="914309" rtl="0" eaLnBrk="1" latinLnBrk="0" hangingPunct="1">
              <a:lnSpc>
                <a:spcPct val="100000"/>
              </a:lnSpc>
              <a:spcBef>
                <a:spcPts val="0"/>
              </a:spcBef>
              <a:spcAft>
                <a:spcPts val="0"/>
              </a:spcAft>
              <a:buClr>
                <a:schemeClr val="tx2"/>
              </a:buClr>
              <a:buSzPct val="90000"/>
              <a:buFont typeface="System Font Regular"/>
              <a:buNone/>
              <a:tabLst/>
            </a:pPr>
            <a:r>
              <a:rPr lang="en-US"/>
              <a:t>Lorem ipsum</a:t>
            </a:r>
          </a:p>
        </p:txBody>
      </p:sp>
      <p:sp>
        <p:nvSpPr>
          <p:cNvPr id="42" name="Heading 9">
            <a:extLst>
              <a:ext uri="{FF2B5EF4-FFF2-40B4-BE49-F238E27FC236}">
                <a16:creationId xmlns:a16="http://schemas.microsoft.com/office/drawing/2014/main" id="{93AEE2F7-3328-085C-D398-AB445330AFF5}"/>
              </a:ext>
            </a:extLst>
          </p:cNvPr>
          <p:cNvSpPr>
            <a:spLocks noGrp="1"/>
          </p:cNvSpPr>
          <p:nvPr>
            <p:ph type="body" sz="quarter" idx="92" hasCustomPrompt="1"/>
          </p:nvPr>
        </p:nvSpPr>
        <p:spPr>
          <a:xfrm>
            <a:off x="9938729" y="5382689"/>
            <a:ext cx="2120276" cy="479646"/>
          </a:xfrm>
        </p:spPr>
        <p:txBody>
          <a:bodyPr lIns="0" tIns="0" rIns="0" bIns="0" anchor="ctr" anchorCtr="0">
            <a:normAutofit/>
          </a:bodyPr>
          <a:lstStyle>
            <a:lvl1pPr marL="0" indent="0" algn="ctr">
              <a:lnSpc>
                <a:spcPct val="100000"/>
              </a:lnSpc>
              <a:spcBef>
                <a:spcPts val="0"/>
              </a:spcBef>
              <a:spcAft>
                <a:spcPts val="0"/>
              </a:spcAft>
              <a:buNone/>
              <a:defRPr sz="3600" b="1">
                <a:solidFill>
                  <a:srgbClr val="FFFFFF"/>
                </a:solidFill>
              </a:defRPr>
            </a:lvl1pPr>
          </a:lstStyle>
          <a:p>
            <a:pPr lvl="0"/>
            <a:r>
              <a:rPr lang="en-US"/>
              <a:t>1 300</a:t>
            </a:r>
            <a:endParaRPr lang="sv-SE"/>
          </a:p>
        </p:txBody>
      </p:sp>
      <p:sp>
        <p:nvSpPr>
          <p:cNvPr id="43" name="Text 8">
            <a:extLst>
              <a:ext uri="{FF2B5EF4-FFF2-40B4-BE49-F238E27FC236}">
                <a16:creationId xmlns:a16="http://schemas.microsoft.com/office/drawing/2014/main" id="{251D7EF1-DA7F-2667-D825-29EBF98726CC}"/>
              </a:ext>
            </a:extLst>
          </p:cNvPr>
          <p:cNvSpPr>
            <a:spLocks noGrp="1"/>
          </p:cNvSpPr>
          <p:nvPr>
            <p:ph type="body" sz="quarter" idx="93" hasCustomPrompt="1"/>
          </p:nvPr>
        </p:nvSpPr>
        <p:spPr>
          <a:xfrm>
            <a:off x="7553941" y="5862115"/>
            <a:ext cx="2120925" cy="221614"/>
          </a:xfrm>
        </p:spPr>
        <p:txBody>
          <a:bodyPr lIns="251999" tIns="46800" rIns="251999" bIns="46800">
            <a:noAutofit/>
          </a:bodyPr>
          <a:lstStyle>
            <a:lvl1pPr marL="0" indent="0" algn="ctr">
              <a:spcAft>
                <a:spcPts val="0"/>
              </a:spcAft>
              <a:buNone/>
              <a:defRPr lang="en-US" sz="1250" kern="1200" spc="0" baseline="0" dirty="0">
                <a:solidFill>
                  <a:srgbClr val="3F3F3F"/>
                </a:solidFill>
                <a:latin typeface="+mn-lt"/>
                <a:ea typeface="+mn-ea"/>
                <a:cs typeface="+mn-cs"/>
              </a:defRPr>
            </a:lvl1pPr>
            <a:lvl2pPr marL="432000" indent="0">
              <a:buNone/>
              <a:defRPr/>
            </a:lvl2pPr>
            <a:lvl3pPr marL="758250" indent="0">
              <a:buNone/>
              <a:defRPr/>
            </a:lvl3pPr>
            <a:lvl4pPr marL="1116000" indent="0">
              <a:buNone/>
              <a:defRPr/>
            </a:lvl4pPr>
            <a:lvl5pPr marL="1476000" indent="0">
              <a:buNone/>
              <a:defRPr/>
            </a:lvl5pPr>
          </a:lstStyle>
          <a:p>
            <a:pPr marL="0" lvl="0" indent="0" algn="ctr" defTabSz="914309" rtl="0" eaLnBrk="1" latinLnBrk="0" hangingPunct="1">
              <a:lnSpc>
                <a:spcPct val="100000"/>
              </a:lnSpc>
              <a:spcBef>
                <a:spcPts val="0"/>
              </a:spcBef>
              <a:spcAft>
                <a:spcPts val="0"/>
              </a:spcAft>
              <a:buClr>
                <a:schemeClr val="tx2"/>
              </a:buClr>
              <a:buSzPct val="90000"/>
              <a:buFont typeface="System Font Regular"/>
              <a:buNone/>
              <a:tabLst/>
            </a:pPr>
            <a:r>
              <a:rPr lang="en-US"/>
              <a:t>Lorem ipsum</a:t>
            </a:r>
          </a:p>
        </p:txBody>
      </p:sp>
      <p:sp>
        <p:nvSpPr>
          <p:cNvPr id="44" name="Heading 8">
            <a:extLst>
              <a:ext uri="{FF2B5EF4-FFF2-40B4-BE49-F238E27FC236}">
                <a16:creationId xmlns:a16="http://schemas.microsoft.com/office/drawing/2014/main" id="{1F6B3C70-8093-0D47-6F30-E8E16BA05BDE}"/>
              </a:ext>
            </a:extLst>
          </p:cNvPr>
          <p:cNvSpPr>
            <a:spLocks noGrp="1"/>
          </p:cNvSpPr>
          <p:nvPr>
            <p:ph type="body" sz="quarter" idx="94" hasCustomPrompt="1"/>
          </p:nvPr>
        </p:nvSpPr>
        <p:spPr>
          <a:xfrm>
            <a:off x="7554735" y="5382689"/>
            <a:ext cx="2120276" cy="479646"/>
          </a:xfrm>
        </p:spPr>
        <p:txBody>
          <a:bodyPr lIns="0" tIns="0" rIns="0" bIns="0" anchor="ctr" anchorCtr="0">
            <a:normAutofit/>
          </a:bodyPr>
          <a:lstStyle>
            <a:lvl1pPr marL="0" indent="0" algn="ctr">
              <a:lnSpc>
                <a:spcPct val="100000"/>
              </a:lnSpc>
              <a:spcBef>
                <a:spcPts val="0"/>
              </a:spcBef>
              <a:spcAft>
                <a:spcPts val="0"/>
              </a:spcAft>
              <a:buNone/>
              <a:defRPr sz="3600" b="1">
                <a:solidFill>
                  <a:srgbClr val="414141"/>
                </a:solidFill>
              </a:defRPr>
            </a:lvl1pPr>
          </a:lstStyle>
          <a:p>
            <a:pPr lvl="0"/>
            <a:r>
              <a:rPr lang="en-US"/>
              <a:t>1 300</a:t>
            </a:r>
            <a:endParaRPr lang="sv-SE"/>
          </a:p>
        </p:txBody>
      </p:sp>
      <p:sp>
        <p:nvSpPr>
          <p:cNvPr id="45" name="Text 7">
            <a:extLst>
              <a:ext uri="{FF2B5EF4-FFF2-40B4-BE49-F238E27FC236}">
                <a16:creationId xmlns:a16="http://schemas.microsoft.com/office/drawing/2014/main" id="{537A1612-C070-F91B-7D42-67747295EFA4}"/>
              </a:ext>
            </a:extLst>
          </p:cNvPr>
          <p:cNvSpPr>
            <a:spLocks noGrp="1"/>
          </p:cNvSpPr>
          <p:nvPr>
            <p:ph type="body" sz="quarter" idx="95" hasCustomPrompt="1"/>
          </p:nvPr>
        </p:nvSpPr>
        <p:spPr>
          <a:xfrm>
            <a:off x="5171502" y="5864099"/>
            <a:ext cx="2120925" cy="221614"/>
          </a:xfrm>
        </p:spPr>
        <p:txBody>
          <a:bodyPr lIns="251999" tIns="46800" rIns="251999" bIns="46800">
            <a:noAutofit/>
          </a:bodyPr>
          <a:lstStyle>
            <a:lvl1pPr marL="0" indent="0" algn="ctr">
              <a:spcAft>
                <a:spcPts val="0"/>
              </a:spcAft>
              <a:buNone/>
              <a:defRPr lang="en-US" sz="1250" kern="1200" spc="0" baseline="0" dirty="0">
                <a:solidFill>
                  <a:srgbClr val="FFFFFF"/>
                </a:solidFill>
                <a:latin typeface="+mn-lt"/>
                <a:ea typeface="+mn-ea"/>
                <a:cs typeface="+mn-cs"/>
              </a:defRPr>
            </a:lvl1pPr>
            <a:lvl2pPr marL="432000" indent="0">
              <a:buNone/>
              <a:defRPr/>
            </a:lvl2pPr>
            <a:lvl3pPr marL="758250" indent="0">
              <a:buNone/>
              <a:defRPr/>
            </a:lvl3pPr>
            <a:lvl4pPr marL="1116000" indent="0">
              <a:buNone/>
              <a:defRPr/>
            </a:lvl4pPr>
            <a:lvl5pPr marL="1476000" indent="0">
              <a:buNone/>
              <a:defRPr/>
            </a:lvl5pPr>
          </a:lstStyle>
          <a:p>
            <a:pPr marL="0" lvl="0" indent="0" algn="ctr" defTabSz="914309" rtl="0" eaLnBrk="1" latinLnBrk="0" hangingPunct="1">
              <a:lnSpc>
                <a:spcPct val="100000"/>
              </a:lnSpc>
              <a:spcBef>
                <a:spcPts val="0"/>
              </a:spcBef>
              <a:spcAft>
                <a:spcPts val="0"/>
              </a:spcAft>
              <a:buClr>
                <a:schemeClr val="tx2"/>
              </a:buClr>
              <a:buSzPct val="90000"/>
              <a:buFont typeface="System Font Regular"/>
              <a:buNone/>
              <a:tabLst/>
            </a:pPr>
            <a:r>
              <a:rPr lang="en-US"/>
              <a:t>Lorem ipsum</a:t>
            </a:r>
          </a:p>
        </p:txBody>
      </p:sp>
      <p:sp>
        <p:nvSpPr>
          <p:cNvPr id="46" name="Heading 7">
            <a:extLst>
              <a:ext uri="{FF2B5EF4-FFF2-40B4-BE49-F238E27FC236}">
                <a16:creationId xmlns:a16="http://schemas.microsoft.com/office/drawing/2014/main" id="{44CC7370-49CD-54BD-263C-59B13BDA1249}"/>
              </a:ext>
            </a:extLst>
          </p:cNvPr>
          <p:cNvSpPr>
            <a:spLocks noGrp="1"/>
          </p:cNvSpPr>
          <p:nvPr>
            <p:ph type="body" sz="quarter" idx="96" hasCustomPrompt="1"/>
          </p:nvPr>
        </p:nvSpPr>
        <p:spPr>
          <a:xfrm>
            <a:off x="5172296" y="5384673"/>
            <a:ext cx="2120276" cy="479646"/>
          </a:xfrm>
        </p:spPr>
        <p:txBody>
          <a:bodyPr lIns="0" tIns="0" rIns="0" bIns="0" anchor="ctr" anchorCtr="0">
            <a:normAutofit/>
          </a:bodyPr>
          <a:lstStyle>
            <a:lvl1pPr marL="0" indent="0" algn="ctr">
              <a:lnSpc>
                <a:spcPct val="100000"/>
              </a:lnSpc>
              <a:spcBef>
                <a:spcPts val="0"/>
              </a:spcBef>
              <a:spcAft>
                <a:spcPts val="0"/>
              </a:spcAft>
              <a:buNone/>
              <a:defRPr sz="3600" b="1">
                <a:solidFill>
                  <a:srgbClr val="FFFFFF"/>
                </a:solidFill>
              </a:defRPr>
            </a:lvl1pPr>
          </a:lstStyle>
          <a:p>
            <a:pPr lvl="0"/>
            <a:r>
              <a:rPr lang="en-US"/>
              <a:t>1 300</a:t>
            </a:r>
            <a:endParaRPr lang="sv-SE"/>
          </a:p>
        </p:txBody>
      </p:sp>
      <p:sp>
        <p:nvSpPr>
          <p:cNvPr id="72" name="Text 6">
            <a:extLst>
              <a:ext uri="{FF2B5EF4-FFF2-40B4-BE49-F238E27FC236}">
                <a16:creationId xmlns:a16="http://schemas.microsoft.com/office/drawing/2014/main" id="{00296FB2-A082-CC0F-A902-4CB08FDF6120}"/>
              </a:ext>
            </a:extLst>
          </p:cNvPr>
          <p:cNvSpPr>
            <a:spLocks noGrp="1"/>
          </p:cNvSpPr>
          <p:nvPr>
            <p:ph type="body" sz="quarter" idx="76" hasCustomPrompt="1"/>
          </p:nvPr>
        </p:nvSpPr>
        <p:spPr>
          <a:xfrm>
            <a:off x="9937935" y="3555922"/>
            <a:ext cx="2120925" cy="221614"/>
          </a:xfrm>
        </p:spPr>
        <p:txBody>
          <a:bodyPr lIns="251999" tIns="46800" rIns="251999" bIns="46800">
            <a:noAutofit/>
          </a:bodyPr>
          <a:lstStyle>
            <a:lvl1pPr marL="0" indent="0" algn="ctr">
              <a:spcAft>
                <a:spcPts val="0"/>
              </a:spcAft>
              <a:buNone/>
              <a:defRPr lang="en-US" sz="1250" kern="1200" spc="0" baseline="0" dirty="0">
                <a:solidFill>
                  <a:srgbClr val="3F3F3F"/>
                </a:solidFill>
                <a:latin typeface="+mn-lt"/>
                <a:ea typeface="+mn-ea"/>
                <a:cs typeface="+mn-cs"/>
              </a:defRPr>
            </a:lvl1pPr>
            <a:lvl2pPr marL="432000" indent="0">
              <a:buNone/>
              <a:defRPr/>
            </a:lvl2pPr>
            <a:lvl3pPr marL="758250" indent="0">
              <a:buNone/>
              <a:defRPr/>
            </a:lvl3pPr>
            <a:lvl4pPr marL="1116000" indent="0">
              <a:buNone/>
              <a:defRPr/>
            </a:lvl4pPr>
            <a:lvl5pPr marL="1476000" indent="0">
              <a:buNone/>
              <a:defRPr/>
            </a:lvl5pPr>
          </a:lstStyle>
          <a:p>
            <a:pPr marL="0" lvl="0" indent="0" algn="ctr" defTabSz="914309" rtl="0" eaLnBrk="1" latinLnBrk="0" hangingPunct="1">
              <a:lnSpc>
                <a:spcPct val="100000"/>
              </a:lnSpc>
              <a:spcBef>
                <a:spcPts val="0"/>
              </a:spcBef>
              <a:spcAft>
                <a:spcPts val="0"/>
              </a:spcAft>
              <a:buClr>
                <a:schemeClr val="tx2"/>
              </a:buClr>
              <a:buSzPct val="90000"/>
              <a:buFont typeface="System Font Regular"/>
              <a:buNone/>
              <a:tabLst/>
            </a:pPr>
            <a:r>
              <a:rPr lang="en-US"/>
              <a:t>Lorem ipsum</a:t>
            </a:r>
          </a:p>
        </p:txBody>
      </p:sp>
      <p:sp>
        <p:nvSpPr>
          <p:cNvPr id="71" name="Heading 6">
            <a:extLst>
              <a:ext uri="{FF2B5EF4-FFF2-40B4-BE49-F238E27FC236}">
                <a16:creationId xmlns:a16="http://schemas.microsoft.com/office/drawing/2014/main" id="{0D9C1BD3-C6F7-4BB7-B4A1-65D8A6727E9B}"/>
              </a:ext>
            </a:extLst>
          </p:cNvPr>
          <p:cNvSpPr>
            <a:spLocks noGrp="1"/>
          </p:cNvSpPr>
          <p:nvPr>
            <p:ph type="body" sz="quarter" idx="75" hasCustomPrompt="1"/>
          </p:nvPr>
        </p:nvSpPr>
        <p:spPr>
          <a:xfrm>
            <a:off x="9938729" y="3076496"/>
            <a:ext cx="2120276" cy="479646"/>
          </a:xfrm>
        </p:spPr>
        <p:txBody>
          <a:bodyPr lIns="0" tIns="0" rIns="0" bIns="0" anchor="ctr" anchorCtr="0">
            <a:normAutofit/>
          </a:bodyPr>
          <a:lstStyle>
            <a:lvl1pPr marL="0" indent="0" algn="ctr">
              <a:lnSpc>
                <a:spcPct val="100000"/>
              </a:lnSpc>
              <a:spcBef>
                <a:spcPts val="0"/>
              </a:spcBef>
              <a:spcAft>
                <a:spcPts val="0"/>
              </a:spcAft>
              <a:buNone/>
              <a:defRPr sz="3600" b="1">
                <a:solidFill>
                  <a:srgbClr val="414141"/>
                </a:solidFill>
              </a:defRPr>
            </a:lvl1pPr>
          </a:lstStyle>
          <a:p>
            <a:pPr lvl="0"/>
            <a:r>
              <a:rPr lang="en-US"/>
              <a:t>1 300</a:t>
            </a:r>
            <a:endParaRPr lang="sv-SE"/>
          </a:p>
        </p:txBody>
      </p:sp>
      <p:sp>
        <p:nvSpPr>
          <p:cNvPr id="10" name="Text 5">
            <a:extLst>
              <a:ext uri="{FF2B5EF4-FFF2-40B4-BE49-F238E27FC236}">
                <a16:creationId xmlns:a16="http://schemas.microsoft.com/office/drawing/2014/main" id="{A157F79B-7704-0258-2018-5A37C5EAD82D}"/>
              </a:ext>
            </a:extLst>
          </p:cNvPr>
          <p:cNvSpPr>
            <a:spLocks noGrp="1"/>
          </p:cNvSpPr>
          <p:nvPr>
            <p:ph type="body" sz="quarter" idx="81" hasCustomPrompt="1"/>
          </p:nvPr>
        </p:nvSpPr>
        <p:spPr>
          <a:xfrm>
            <a:off x="7553941" y="3555922"/>
            <a:ext cx="2120925" cy="221614"/>
          </a:xfrm>
        </p:spPr>
        <p:txBody>
          <a:bodyPr lIns="251999" tIns="46800" rIns="251999" bIns="46800">
            <a:noAutofit/>
          </a:bodyPr>
          <a:lstStyle>
            <a:lvl1pPr marL="0" indent="0" algn="ctr">
              <a:spcAft>
                <a:spcPts val="0"/>
              </a:spcAft>
              <a:buNone/>
              <a:defRPr lang="en-US" sz="1250" kern="1200" spc="0" baseline="0" dirty="0">
                <a:solidFill>
                  <a:srgbClr val="FFFFFF"/>
                </a:solidFill>
                <a:latin typeface="+mn-lt"/>
                <a:ea typeface="+mn-ea"/>
                <a:cs typeface="+mn-cs"/>
              </a:defRPr>
            </a:lvl1pPr>
            <a:lvl2pPr marL="432000" indent="0">
              <a:buNone/>
              <a:defRPr/>
            </a:lvl2pPr>
            <a:lvl3pPr marL="758250" indent="0">
              <a:buNone/>
              <a:defRPr/>
            </a:lvl3pPr>
            <a:lvl4pPr marL="1116000" indent="0">
              <a:buNone/>
              <a:defRPr/>
            </a:lvl4pPr>
            <a:lvl5pPr marL="1476000" indent="0">
              <a:buNone/>
              <a:defRPr/>
            </a:lvl5pPr>
          </a:lstStyle>
          <a:p>
            <a:pPr marL="0" lvl="0" indent="0" algn="ctr" defTabSz="914309" rtl="0" eaLnBrk="1" latinLnBrk="0" hangingPunct="1">
              <a:lnSpc>
                <a:spcPct val="100000"/>
              </a:lnSpc>
              <a:spcBef>
                <a:spcPts val="0"/>
              </a:spcBef>
              <a:spcAft>
                <a:spcPts val="0"/>
              </a:spcAft>
              <a:buClr>
                <a:schemeClr val="tx2"/>
              </a:buClr>
              <a:buSzPct val="90000"/>
              <a:buFont typeface="System Font Regular"/>
              <a:buNone/>
              <a:tabLst/>
            </a:pPr>
            <a:r>
              <a:rPr lang="en-US"/>
              <a:t>Lorem ipsum</a:t>
            </a:r>
          </a:p>
        </p:txBody>
      </p:sp>
      <p:sp>
        <p:nvSpPr>
          <p:cNvPr id="11" name="Heading 5">
            <a:extLst>
              <a:ext uri="{FF2B5EF4-FFF2-40B4-BE49-F238E27FC236}">
                <a16:creationId xmlns:a16="http://schemas.microsoft.com/office/drawing/2014/main" id="{6E4D9DB8-E3CD-CCF4-D1CD-F14F76FF0ECD}"/>
              </a:ext>
            </a:extLst>
          </p:cNvPr>
          <p:cNvSpPr>
            <a:spLocks noGrp="1"/>
          </p:cNvSpPr>
          <p:nvPr>
            <p:ph type="body" sz="quarter" idx="82" hasCustomPrompt="1"/>
          </p:nvPr>
        </p:nvSpPr>
        <p:spPr>
          <a:xfrm>
            <a:off x="7554735" y="3076496"/>
            <a:ext cx="2120276" cy="479646"/>
          </a:xfrm>
        </p:spPr>
        <p:txBody>
          <a:bodyPr lIns="0" tIns="0" rIns="0" bIns="0" anchor="ctr" anchorCtr="0">
            <a:normAutofit/>
          </a:bodyPr>
          <a:lstStyle>
            <a:lvl1pPr marL="0" indent="0" algn="ctr">
              <a:lnSpc>
                <a:spcPct val="100000"/>
              </a:lnSpc>
              <a:spcBef>
                <a:spcPts val="0"/>
              </a:spcBef>
              <a:spcAft>
                <a:spcPts val="0"/>
              </a:spcAft>
              <a:buNone/>
              <a:defRPr sz="3600" b="1">
                <a:solidFill>
                  <a:srgbClr val="FFFFFF"/>
                </a:solidFill>
              </a:defRPr>
            </a:lvl1pPr>
          </a:lstStyle>
          <a:p>
            <a:pPr lvl="0"/>
            <a:r>
              <a:rPr lang="en-US"/>
              <a:t>1 300</a:t>
            </a:r>
            <a:endParaRPr lang="sv-SE"/>
          </a:p>
        </p:txBody>
      </p:sp>
      <p:sp>
        <p:nvSpPr>
          <p:cNvPr id="13" name="Text 4">
            <a:extLst>
              <a:ext uri="{FF2B5EF4-FFF2-40B4-BE49-F238E27FC236}">
                <a16:creationId xmlns:a16="http://schemas.microsoft.com/office/drawing/2014/main" id="{C261061F-6965-7827-2E37-C90D42C25AC1}"/>
              </a:ext>
            </a:extLst>
          </p:cNvPr>
          <p:cNvSpPr>
            <a:spLocks noGrp="1"/>
          </p:cNvSpPr>
          <p:nvPr>
            <p:ph type="body" sz="quarter" idx="83" hasCustomPrompt="1"/>
          </p:nvPr>
        </p:nvSpPr>
        <p:spPr>
          <a:xfrm>
            <a:off x="5171502" y="3557906"/>
            <a:ext cx="2120925" cy="221614"/>
          </a:xfrm>
        </p:spPr>
        <p:txBody>
          <a:bodyPr lIns="251999" tIns="46800" rIns="251999" bIns="46800">
            <a:noAutofit/>
          </a:bodyPr>
          <a:lstStyle>
            <a:lvl1pPr marL="0" indent="0" algn="ctr">
              <a:spcAft>
                <a:spcPts val="0"/>
              </a:spcAft>
              <a:buNone/>
              <a:defRPr lang="en-US" sz="1250" kern="1200" spc="0" baseline="0" dirty="0">
                <a:solidFill>
                  <a:srgbClr val="3F3F3F"/>
                </a:solidFill>
                <a:latin typeface="+mn-lt"/>
                <a:ea typeface="+mn-ea"/>
                <a:cs typeface="+mn-cs"/>
              </a:defRPr>
            </a:lvl1pPr>
            <a:lvl2pPr marL="432000" indent="0">
              <a:buNone/>
              <a:defRPr/>
            </a:lvl2pPr>
            <a:lvl3pPr marL="758250" indent="0">
              <a:buNone/>
              <a:defRPr/>
            </a:lvl3pPr>
            <a:lvl4pPr marL="1116000" indent="0">
              <a:buNone/>
              <a:defRPr/>
            </a:lvl4pPr>
            <a:lvl5pPr marL="1476000" indent="0">
              <a:buNone/>
              <a:defRPr/>
            </a:lvl5pPr>
          </a:lstStyle>
          <a:p>
            <a:pPr marL="0" lvl="0" indent="0" algn="ctr" defTabSz="914309" rtl="0" eaLnBrk="1" latinLnBrk="0" hangingPunct="1">
              <a:lnSpc>
                <a:spcPct val="100000"/>
              </a:lnSpc>
              <a:spcBef>
                <a:spcPts val="0"/>
              </a:spcBef>
              <a:spcAft>
                <a:spcPts val="0"/>
              </a:spcAft>
              <a:buClr>
                <a:schemeClr val="tx2"/>
              </a:buClr>
              <a:buSzPct val="90000"/>
              <a:buFont typeface="System Font Regular"/>
              <a:buNone/>
              <a:tabLst/>
            </a:pPr>
            <a:r>
              <a:rPr lang="en-US"/>
              <a:t>Lorem ipsum</a:t>
            </a:r>
          </a:p>
        </p:txBody>
      </p:sp>
      <p:sp>
        <p:nvSpPr>
          <p:cNvPr id="14" name="Heading 4">
            <a:extLst>
              <a:ext uri="{FF2B5EF4-FFF2-40B4-BE49-F238E27FC236}">
                <a16:creationId xmlns:a16="http://schemas.microsoft.com/office/drawing/2014/main" id="{9D8BCC86-2670-1C1F-90F1-DBAFC91908F3}"/>
              </a:ext>
            </a:extLst>
          </p:cNvPr>
          <p:cNvSpPr>
            <a:spLocks noGrp="1"/>
          </p:cNvSpPr>
          <p:nvPr>
            <p:ph type="body" sz="quarter" idx="84" hasCustomPrompt="1"/>
          </p:nvPr>
        </p:nvSpPr>
        <p:spPr>
          <a:xfrm>
            <a:off x="5172296" y="3078480"/>
            <a:ext cx="2120276" cy="479646"/>
          </a:xfrm>
        </p:spPr>
        <p:txBody>
          <a:bodyPr lIns="0" tIns="0" rIns="0" bIns="0" anchor="ctr" anchorCtr="0">
            <a:normAutofit/>
          </a:bodyPr>
          <a:lstStyle>
            <a:lvl1pPr marL="0" indent="0" algn="ctr">
              <a:lnSpc>
                <a:spcPct val="100000"/>
              </a:lnSpc>
              <a:spcBef>
                <a:spcPts val="0"/>
              </a:spcBef>
              <a:spcAft>
                <a:spcPts val="0"/>
              </a:spcAft>
              <a:buNone/>
              <a:defRPr sz="3600" b="1">
                <a:solidFill>
                  <a:srgbClr val="414141"/>
                </a:solidFill>
              </a:defRPr>
            </a:lvl1pPr>
          </a:lstStyle>
          <a:p>
            <a:pPr lvl="0"/>
            <a:r>
              <a:rPr lang="en-US"/>
              <a:t>1 300</a:t>
            </a:r>
            <a:endParaRPr lang="sv-SE"/>
          </a:p>
        </p:txBody>
      </p:sp>
      <p:sp>
        <p:nvSpPr>
          <p:cNvPr id="28" name="Text 3">
            <a:extLst>
              <a:ext uri="{FF2B5EF4-FFF2-40B4-BE49-F238E27FC236}">
                <a16:creationId xmlns:a16="http://schemas.microsoft.com/office/drawing/2014/main" id="{F2068D3F-E60E-2DE6-8606-060B226133D6}"/>
              </a:ext>
            </a:extLst>
          </p:cNvPr>
          <p:cNvSpPr>
            <a:spLocks noGrp="1"/>
          </p:cNvSpPr>
          <p:nvPr>
            <p:ph type="body" sz="quarter" idx="85" hasCustomPrompt="1"/>
          </p:nvPr>
        </p:nvSpPr>
        <p:spPr>
          <a:xfrm>
            <a:off x="9932574" y="1269922"/>
            <a:ext cx="2120925" cy="221614"/>
          </a:xfrm>
        </p:spPr>
        <p:txBody>
          <a:bodyPr lIns="251999" tIns="46800" rIns="251999" bIns="46800">
            <a:noAutofit/>
          </a:bodyPr>
          <a:lstStyle>
            <a:lvl1pPr marL="0" indent="0" algn="ctr">
              <a:spcAft>
                <a:spcPts val="0"/>
              </a:spcAft>
              <a:buNone/>
              <a:defRPr lang="en-US" sz="1250" kern="1200" spc="0" baseline="0" dirty="0">
                <a:solidFill>
                  <a:srgbClr val="3F3F3F"/>
                </a:solidFill>
                <a:latin typeface="+mn-lt"/>
                <a:ea typeface="+mn-ea"/>
                <a:cs typeface="+mn-cs"/>
              </a:defRPr>
            </a:lvl1pPr>
            <a:lvl2pPr marL="432000" indent="0">
              <a:buNone/>
              <a:defRPr/>
            </a:lvl2pPr>
            <a:lvl3pPr marL="758250" indent="0">
              <a:buNone/>
              <a:defRPr/>
            </a:lvl3pPr>
            <a:lvl4pPr marL="1116000" indent="0">
              <a:buNone/>
              <a:defRPr/>
            </a:lvl4pPr>
            <a:lvl5pPr marL="1476000" indent="0">
              <a:buNone/>
              <a:defRPr/>
            </a:lvl5pPr>
          </a:lstStyle>
          <a:p>
            <a:pPr marL="0" lvl="0" indent="0" algn="ctr" defTabSz="914309" rtl="0" eaLnBrk="1" latinLnBrk="0" hangingPunct="1">
              <a:lnSpc>
                <a:spcPct val="100000"/>
              </a:lnSpc>
              <a:spcBef>
                <a:spcPts val="0"/>
              </a:spcBef>
              <a:spcAft>
                <a:spcPts val="0"/>
              </a:spcAft>
              <a:buClr>
                <a:schemeClr val="tx2"/>
              </a:buClr>
              <a:buSzPct val="90000"/>
              <a:buFont typeface="System Font Regular"/>
              <a:buNone/>
              <a:tabLst/>
            </a:pPr>
            <a:r>
              <a:rPr lang="en-US"/>
              <a:t>Lorem ipsum</a:t>
            </a:r>
          </a:p>
        </p:txBody>
      </p:sp>
      <p:sp>
        <p:nvSpPr>
          <p:cNvPr id="29" name="Heading 3">
            <a:extLst>
              <a:ext uri="{FF2B5EF4-FFF2-40B4-BE49-F238E27FC236}">
                <a16:creationId xmlns:a16="http://schemas.microsoft.com/office/drawing/2014/main" id="{D463A1EA-78CC-DD62-DBE4-B2DF5F4A76E8}"/>
              </a:ext>
            </a:extLst>
          </p:cNvPr>
          <p:cNvSpPr>
            <a:spLocks noGrp="1"/>
          </p:cNvSpPr>
          <p:nvPr>
            <p:ph type="body" sz="quarter" idx="86" hasCustomPrompt="1"/>
          </p:nvPr>
        </p:nvSpPr>
        <p:spPr>
          <a:xfrm>
            <a:off x="9933368" y="790496"/>
            <a:ext cx="2120276" cy="479646"/>
          </a:xfrm>
        </p:spPr>
        <p:txBody>
          <a:bodyPr lIns="0" tIns="0" rIns="0" bIns="0" anchor="ctr" anchorCtr="0">
            <a:normAutofit/>
          </a:bodyPr>
          <a:lstStyle>
            <a:lvl1pPr marL="0" indent="0" algn="ctr">
              <a:lnSpc>
                <a:spcPct val="100000"/>
              </a:lnSpc>
              <a:spcBef>
                <a:spcPts val="0"/>
              </a:spcBef>
              <a:spcAft>
                <a:spcPts val="0"/>
              </a:spcAft>
              <a:buNone/>
              <a:defRPr sz="3600" b="1">
                <a:solidFill>
                  <a:srgbClr val="414141"/>
                </a:solidFill>
              </a:defRPr>
            </a:lvl1pPr>
          </a:lstStyle>
          <a:p>
            <a:pPr lvl="0"/>
            <a:r>
              <a:rPr lang="en-US"/>
              <a:t>1 300</a:t>
            </a:r>
            <a:endParaRPr lang="sv-SE"/>
          </a:p>
        </p:txBody>
      </p:sp>
      <p:sp>
        <p:nvSpPr>
          <p:cNvPr id="30" name="Text 2">
            <a:extLst>
              <a:ext uri="{FF2B5EF4-FFF2-40B4-BE49-F238E27FC236}">
                <a16:creationId xmlns:a16="http://schemas.microsoft.com/office/drawing/2014/main" id="{1F676679-EA2C-4E2A-F8BD-EA352D03A77C}"/>
              </a:ext>
            </a:extLst>
          </p:cNvPr>
          <p:cNvSpPr>
            <a:spLocks noGrp="1"/>
          </p:cNvSpPr>
          <p:nvPr>
            <p:ph type="body" sz="quarter" idx="87" hasCustomPrompt="1"/>
          </p:nvPr>
        </p:nvSpPr>
        <p:spPr>
          <a:xfrm>
            <a:off x="7553941" y="1269922"/>
            <a:ext cx="2120925" cy="221614"/>
          </a:xfrm>
        </p:spPr>
        <p:txBody>
          <a:bodyPr lIns="251999" tIns="46800" rIns="251999" bIns="46800">
            <a:noAutofit/>
          </a:bodyPr>
          <a:lstStyle>
            <a:lvl1pPr marL="0" indent="0" algn="ctr">
              <a:spcAft>
                <a:spcPts val="0"/>
              </a:spcAft>
              <a:buNone/>
              <a:defRPr lang="en-US" sz="1250" kern="1200" spc="0" baseline="0" dirty="0">
                <a:solidFill>
                  <a:srgbClr val="FFFFFF"/>
                </a:solidFill>
                <a:latin typeface="+mn-lt"/>
                <a:ea typeface="+mn-ea"/>
                <a:cs typeface="+mn-cs"/>
              </a:defRPr>
            </a:lvl1pPr>
            <a:lvl2pPr marL="432000" indent="0">
              <a:buNone/>
              <a:defRPr/>
            </a:lvl2pPr>
            <a:lvl3pPr marL="758250" indent="0">
              <a:buNone/>
              <a:defRPr/>
            </a:lvl3pPr>
            <a:lvl4pPr marL="1116000" indent="0">
              <a:buNone/>
              <a:defRPr/>
            </a:lvl4pPr>
            <a:lvl5pPr marL="1476000" indent="0">
              <a:buNone/>
              <a:defRPr/>
            </a:lvl5pPr>
          </a:lstStyle>
          <a:p>
            <a:pPr marL="0" lvl="0" indent="0" algn="ctr" defTabSz="914309" rtl="0" eaLnBrk="1" latinLnBrk="0" hangingPunct="1">
              <a:lnSpc>
                <a:spcPct val="100000"/>
              </a:lnSpc>
              <a:spcBef>
                <a:spcPts val="0"/>
              </a:spcBef>
              <a:spcAft>
                <a:spcPts val="0"/>
              </a:spcAft>
              <a:buClr>
                <a:schemeClr val="tx2"/>
              </a:buClr>
              <a:buSzPct val="90000"/>
              <a:buFont typeface="System Font Regular"/>
              <a:buNone/>
              <a:tabLst/>
            </a:pPr>
            <a:r>
              <a:rPr lang="en-US"/>
              <a:t>Lorem ipsum</a:t>
            </a:r>
          </a:p>
        </p:txBody>
      </p:sp>
      <p:sp>
        <p:nvSpPr>
          <p:cNvPr id="31" name="Heading 2">
            <a:extLst>
              <a:ext uri="{FF2B5EF4-FFF2-40B4-BE49-F238E27FC236}">
                <a16:creationId xmlns:a16="http://schemas.microsoft.com/office/drawing/2014/main" id="{9623FCC2-9CC3-9DC8-302A-7C2C75A41EC8}"/>
              </a:ext>
            </a:extLst>
          </p:cNvPr>
          <p:cNvSpPr>
            <a:spLocks noGrp="1"/>
          </p:cNvSpPr>
          <p:nvPr>
            <p:ph type="body" sz="quarter" idx="88" hasCustomPrompt="1"/>
          </p:nvPr>
        </p:nvSpPr>
        <p:spPr>
          <a:xfrm>
            <a:off x="7554735" y="790496"/>
            <a:ext cx="2120276" cy="479646"/>
          </a:xfrm>
        </p:spPr>
        <p:txBody>
          <a:bodyPr lIns="0" tIns="0" rIns="0" bIns="0" anchor="ctr" anchorCtr="0">
            <a:normAutofit/>
          </a:bodyPr>
          <a:lstStyle>
            <a:lvl1pPr marL="0" indent="0" algn="ctr">
              <a:lnSpc>
                <a:spcPct val="100000"/>
              </a:lnSpc>
              <a:spcBef>
                <a:spcPts val="0"/>
              </a:spcBef>
              <a:spcAft>
                <a:spcPts val="0"/>
              </a:spcAft>
              <a:buNone/>
              <a:defRPr sz="3600" b="1">
                <a:solidFill>
                  <a:srgbClr val="FFFFFF"/>
                </a:solidFill>
              </a:defRPr>
            </a:lvl1pPr>
          </a:lstStyle>
          <a:p>
            <a:pPr lvl="0"/>
            <a:r>
              <a:rPr lang="en-US"/>
              <a:t>1 300</a:t>
            </a:r>
            <a:endParaRPr lang="sv-SE"/>
          </a:p>
        </p:txBody>
      </p:sp>
      <p:sp>
        <p:nvSpPr>
          <p:cNvPr id="32" name="Text 1">
            <a:extLst>
              <a:ext uri="{FF2B5EF4-FFF2-40B4-BE49-F238E27FC236}">
                <a16:creationId xmlns:a16="http://schemas.microsoft.com/office/drawing/2014/main" id="{6A3CC711-2E1A-C048-AB4F-4FCE3ECC4FB5}"/>
              </a:ext>
            </a:extLst>
          </p:cNvPr>
          <p:cNvSpPr>
            <a:spLocks noGrp="1"/>
          </p:cNvSpPr>
          <p:nvPr>
            <p:ph type="body" sz="quarter" idx="89" hasCustomPrompt="1"/>
          </p:nvPr>
        </p:nvSpPr>
        <p:spPr>
          <a:xfrm>
            <a:off x="5178596" y="1251713"/>
            <a:ext cx="2120925" cy="221614"/>
          </a:xfrm>
        </p:spPr>
        <p:txBody>
          <a:bodyPr lIns="251999" tIns="46800" rIns="251999" bIns="46800">
            <a:noAutofit/>
          </a:bodyPr>
          <a:lstStyle>
            <a:lvl1pPr marL="0" indent="0" algn="ctr">
              <a:lnSpc>
                <a:spcPct val="100000"/>
              </a:lnSpc>
              <a:spcBef>
                <a:spcPts val="0"/>
              </a:spcBef>
              <a:spcAft>
                <a:spcPts val="0"/>
              </a:spcAft>
              <a:buNone/>
              <a:defRPr sz="1250" spc="0" baseline="0">
                <a:solidFill>
                  <a:srgbClr val="FFFFFF"/>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a:t>Lorem ipsum</a:t>
            </a:r>
          </a:p>
        </p:txBody>
      </p:sp>
      <p:sp>
        <p:nvSpPr>
          <p:cNvPr id="35" name="Heading 1">
            <a:extLst>
              <a:ext uri="{FF2B5EF4-FFF2-40B4-BE49-F238E27FC236}">
                <a16:creationId xmlns:a16="http://schemas.microsoft.com/office/drawing/2014/main" id="{D8EB59B6-C70A-8D92-3A20-0C9A2D704E7A}"/>
              </a:ext>
            </a:extLst>
          </p:cNvPr>
          <p:cNvSpPr>
            <a:spLocks noGrp="1"/>
          </p:cNvSpPr>
          <p:nvPr>
            <p:ph type="body" sz="quarter" idx="90" hasCustomPrompt="1"/>
          </p:nvPr>
        </p:nvSpPr>
        <p:spPr>
          <a:xfrm>
            <a:off x="5179390" y="772287"/>
            <a:ext cx="2120276" cy="479646"/>
          </a:xfrm>
        </p:spPr>
        <p:txBody>
          <a:bodyPr lIns="0" tIns="0" rIns="0" bIns="0" anchor="ctr" anchorCtr="0">
            <a:normAutofit/>
          </a:bodyPr>
          <a:lstStyle>
            <a:lvl1pPr marL="0" indent="0" algn="ctr">
              <a:lnSpc>
                <a:spcPct val="100000"/>
              </a:lnSpc>
              <a:spcBef>
                <a:spcPts val="0"/>
              </a:spcBef>
              <a:spcAft>
                <a:spcPts val="0"/>
              </a:spcAft>
              <a:buNone/>
              <a:defRPr sz="3600" b="1">
                <a:solidFill>
                  <a:srgbClr val="FFFFFF"/>
                </a:solidFill>
              </a:defRPr>
            </a:lvl1pPr>
          </a:lstStyle>
          <a:p>
            <a:pPr lvl="0"/>
            <a:r>
              <a:rPr lang="en-US"/>
              <a:t>1 300</a:t>
            </a:r>
            <a:endParaRPr lang="sv-SE"/>
          </a:p>
        </p:txBody>
      </p:sp>
      <p:sp>
        <p:nvSpPr>
          <p:cNvPr id="27" name="Text">
            <a:extLst>
              <a:ext uri="{FF2B5EF4-FFF2-40B4-BE49-F238E27FC236}">
                <a16:creationId xmlns:a16="http://schemas.microsoft.com/office/drawing/2014/main" id="{26CBF57F-AC3B-CF34-D92B-0BEDA9AFA8A0}"/>
              </a:ext>
            </a:extLst>
          </p:cNvPr>
          <p:cNvSpPr>
            <a:spLocks noGrp="1"/>
          </p:cNvSpPr>
          <p:nvPr>
            <p:ph type="body" sz="quarter" idx="40"/>
          </p:nvPr>
        </p:nvSpPr>
        <p:spPr>
          <a:xfrm>
            <a:off x="839788" y="2326641"/>
            <a:ext cx="3413710" cy="3616324"/>
          </a:xfrm>
        </p:spPr>
        <p:txBody>
          <a:bodyPr>
            <a:normAutofit/>
          </a:bodyPr>
          <a:lstStyle>
            <a:lvl1pPr>
              <a:defRPr sz="1600"/>
            </a:lvl1pPr>
            <a:lvl2pPr>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33" name="Title">
            <a:extLst>
              <a:ext uri="{FF2B5EF4-FFF2-40B4-BE49-F238E27FC236}">
                <a16:creationId xmlns:a16="http://schemas.microsoft.com/office/drawing/2014/main" id="{AD5AEEA4-1AFC-37AF-FCF2-22F7527C77BD}"/>
              </a:ext>
            </a:extLst>
          </p:cNvPr>
          <p:cNvSpPr>
            <a:spLocks noGrp="1"/>
          </p:cNvSpPr>
          <p:nvPr>
            <p:ph type="title"/>
          </p:nvPr>
        </p:nvSpPr>
        <p:spPr>
          <a:xfrm>
            <a:off x="839789" y="1330959"/>
            <a:ext cx="3413710" cy="721258"/>
          </a:xfrm>
        </p:spPr>
        <p:txBody>
          <a:bodyPr>
            <a:noAutofit/>
          </a:bodyPr>
          <a:lstStyle>
            <a:lvl1pPr>
              <a:defRPr sz="2800"/>
            </a:lvl1pPr>
          </a:lstStyle>
          <a:p>
            <a:r>
              <a:rPr lang="en-US"/>
              <a:t>Click to edit Master title style</a:t>
            </a:r>
            <a:endParaRPr lang="sv-SE"/>
          </a:p>
        </p:txBody>
      </p:sp>
    </p:spTree>
    <p:extLst>
      <p:ext uri="{BB962C8B-B14F-4D97-AF65-F5344CB8AC3E}">
        <p14:creationId xmlns:p14="http://schemas.microsoft.com/office/powerpoint/2010/main" val="3784972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9 boxes and text ">
    <p:spTree>
      <p:nvGrpSpPr>
        <p:cNvPr id="1" name=""/>
        <p:cNvGrpSpPr/>
        <p:nvPr/>
      </p:nvGrpSpPr>
      <p:grpSpPr>
        <a:xfrm>
          <a:off x="0" y="0"/>
          <a:ext cx="0" cy="0"/>
          <a:chOff x="0" y="0"/>
          <a:chExt cx="0" cy="0"/>
        </a:xfrm>
      </p:grpSpPr>
      <p:grpSp>
        <p:nvGrpSpPr>
          <p:cNvPr id="20" name="Group 3">
            <a:extLst>
              <a:ext uri="{FF2B5EF4-FFF2-40B4-BE49-F238E27FC236}">
                <a16:creationId xmlns:a16="http://schemas.microsoft.com/office/drawing/2014/main" id="{B4D16CEE-2BA1-1AB4-8A9C-4CEE67596611}"/>
              </a:ext>
            </a:extLst>
          </p:cNvPr>
          <p:cNvGrpSpPr>
            <a:grpSpLocks noGrp="1" noUngrp="1" noRot="1" noMove="1" noResize="1"/>
          </p:cNvGrpSpPr>
          <p:nvPr userDrawn="1"/>
        </p:nvGrpSpPr>
        <p:grpSpPr>
          <a:xfrm>
            <a:off x="0" y="4572110"/>
            <a:ext cx="7148694" cy="2286000"/>
            <a:chOff x="5041717" y="2284016"/>
            <a:chExt cx="7148694" cy="2286000"/>
          </a:xfrm>
        </p:grpSpPr>
        <p:sp>
          <p:nvSpPr>
            <p:cNvPr id="23" name="Rectangle 9">
              <a:extLst>
                <a:ext uri="{FF2B5EF4-FFF2-40B4-BE49-F238E27FC236}">
                  <a16:creationId xmlns:a16="http://schemas.microsoft.com/office/drawing/2014/main" id="{8D1167AE-35DD-0F3C-7BD4-83AE55330696}"/>
                </a:ext>
              </a:extLst>
            </p:cNvPr>
            <p:cNvSpPr>
              <a:spLocks noGrp="1" noRot="1" noMove="1" noResize="1" noEditPoints="1" noAdjustHandles="1" noChangeArrowheads="1" noChangeShapeType="1"/>
            </p:cNvSpPr>
            <p:nvPr userDrawn="1"/>
          </p:nvSpPr>
          <p:spPr>
            <a:xfrm>
              <a:off x="9807211" y="2284016"/>
              <a:ext cx="2383200" cy="2286000"/>
            </a:xfrm>
            <a:prstGeom prst="rect">
              <a:avLst/>
            </a:prstGeom>
            <a:solidFill>
              <a:srgbClr val="0038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ctangle 8">
              <a:extLst>
                <a:ext uri="{FF2B5EF4-FFF2-40B4-BE49-F238E27FC236}">
                  <a16:creationId xmlns:a16="http://schemas.microsoft.com/office/drawing/2014/main" id="{76F3B669-6831-DBDB-7AA2-FD1F2AD82C8E}"/>
                </a:ext>
              </a:extLst>
            </p:cNvPr>
            <p:cNvSpPr>
              <a:spLocks noGrp="1" noRot="1" noMove="1" noResize="1" noEditPoints="1" noAdjustHandles="1" noChangeArrowheads="1" noChangeShapeType="1"/>
            </p:cNvSpPr>
            <p:nvPr userDrawn="1"/>
          </p:nvSpPr>
          <p:spPr>
            <a:xfrm>
              <a:off x="7424917" y="2284016"/>
              <a:ext cx="2383200" cy="2286000"/>
            </a:xfrm>
            <a:prstGeom prst="rect">
              <a:avLst/>
            </a:prstGeom>
            <a:solidFill>
              <a:srgbClr val="EBEB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ctangle 7">
              <a:extLst>
                <a:ext uri="{FF2B5EF4-FFF2-40B4-BE49-F238E27FC236}">
                  <a16:creationId xmlns:a16="http://schemas.microsoft.com/office/drawing/2014/main" id="{CFA997A0-9060-D4B8-6136-C6D70E658BD6}"/>
                </a:ext>
              </a:extLst>
            </p:cNvPr>
            <p:cNvSpPr>
              <a:spLocks noGrp="1" noRot="1" noMove="1" noResize="1" noEditPoints="1" noAdjustHandles="1" noChangeArrowheads="1" noChangeShapeType="1"/>
            </p:cNvSpPr>
            <p:nvPr userDrawn="1"/>
          </p:nvSpPr>
          <p:spPr>
            <a:xfrm>
              <a:off x="5041717" y="2284016"/>
              <a:ext cx="2383200" cy="2286000"/>
            </a:xfrm>
            <a:prstGeom prst="rect">
              <a:avLst/>
            </a:prstGeom>
            <a:solidFill>
              <a:srgbClr val="4141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9" name="Group 2">
            <a:extLst>
              <a:ext uri="{FF2B5EF4-FFF2-40B4-BE49-F238E27FC236}">
                <a16:creationId xmlns:a16="http://schemas.microsoft.com/office/drawing/2014/main" id="{A5E8F9C5-3D86-EAC8-0E4A-5395115F4029}"/>
              </a:ext>
            </a:extLst>
          </p:cNvPr>
          <p:cNvGrpSpPr>
            <a:grpSpLocks noGrp="1" noUngrp="1" noRot="1" noMove="1" noResize="1"/>
          </p:cNvGrpSpPr>
          <p:nvPr userDrawn="1"/>
        </p:nvGrpSpPr>
        <p:grpSpPr>
          <a:xfrm>
            <a:off x="0" y="2284016"/>
            <a:ext cx="7148694" cy="2286000"/>
            <a:chOff x="5041717" y="2284016"/>
            <a:chExt cx="7148694" cy="2286000"/>
          </a:xfrm>
        </p:grpSpPr>
        <p:sp>
          <p:nvSpPr>
            <p:cNvPr id="6" name="Rectangle 6">
              <a:extLst>
                <a:ext uri="{FF2B5EF4-FFF2-40B4-BE49-F238E27FC236}">
                  <a16:creationId xmlns:a16="http://schemas.microsoft.com/office/drawing/2014/main" id="{728D9FC1-317D-CE5D-9680-865CBF13B6E8}"/>
                </a:ext>
              </a:extLst>
            </p:cNvPr>
            <p:cNvSpPr>
              <a:spLocks noGrp="1" noRot="1" noMove="1" noResize="1" noEditPoints="1" noAdjustHandles="1" noChangeArrowheads="1" noChangeShapeType="1"/>
            </p:cNvSpPr>
            <p:nvPr userDrawn="1"/>
          </p:nvSpPr>
          <p:spPr>
            <a:xfrm>
              <a:off x="9807211" y="2284016"/>
              <a:ext cx="2383200" cy="2286000"/>
            </a:xfrm>
            <a:prstGeom prst="rect">
              <a:avLst/>
            </a:prstGeom>
            <a:solidFill>
              <a:srgbClr val="EBEB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Rectangle 5">
              <a:extLst>
                <a:ext uri="{FF2B5EF4-FFF2-40B4-BE49-F238E27FC236}">
                  <a16:creationId xmlns:a16="http://schemas.microsoft.com/office/drawing/2014/main" id="{6AAECC39-9F8D-78C1-5A42-23E52F9FC838}"/>
                </a:ext>
              </a:extLst>
            </p:cNvPr>
            <p:cNvSpPr>
              <a:spLocks noGrp="1" noRot="1" noMove="1" noResize="1" noEditPoints="1" noAdjustHandles="1" noChangeArrowheads="1" noChangeShapeType="1"/>
            </p:cNvSpPr>
            <p:nvPr userDrawn="1"/>
          </p:nvSpPr>
          <p:spPr>
            <a:xfrm>
              <a:off x="7424917" y="2284016"/>
              <a:ext cx="2383200" cy="2286000"/>
            </a:xfrm>
            <a:prstGeom prst="rect">
              <a:avLst/>
            </a:prstGeom>
            <a:solidFill>
              <a:srgbClr val="812C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Rectangle 4">
              <a:extLst>
                <a:ext uri="{FF2B5EF4-FFF2-40B4-BE49-F238E27FC236}">
                  <a16:creationId xmlns:a16="http://schemas.microsoft.com/office/drawing/2014/main" id="{9B20D402-0ED4-B729-482D-D0617B8A018E}"/>
                </a:ext>
              </a:extLst>
            </p:cNvPr>
            <p:cNvSpPr>
              <a:spLocks noGrp="1" noRot="1" noMove="1" noResize="1" noEditPoints="1" noAdjustHandles="1" noChangeArrowheads="1" noChangeShapeType="1"/>
            </p:cNvSpPr>
            <p:nvPr userDrawn="1"/>
          </p:nvSpPr>
          <p:spPr>
            <a:xfrm>
              <a:off x="5041717" y="2284016"/>
              <a:ext cx="2383200" cy="2286000"/>
            </a:xfrm>
            <a:prstGeom prst="rect">
              <a:avLst/>
            </a:prstGeom>
            <a:solidFill>
              <a:srgbClr val="CCD7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15" name="Group 1">
            <a:extLst>
              <a:ext uri="{FF2B5EF4-FFF2-40B4-BE49-F238E27FC236}">
                <a16:creationId xmlns:a16="http://schemas.microsoft.com/office/drawing/2014/main" id="{C0C52254-77E4-D12A-2C59-267A2B346A44}"/>
              </a:ext>
            </a:extLst>
          </p:cNvPr>
          <p:cNvGrpSpPr>
            <a:grpSpLocks noGrp="1" noUngrp="1" noRot="1" noMove="1" noResize="1"/>
          </p:cNvGrpSpPr>
          <p:nvPr userDrawn="1"/>
        </p:nvGrpSpPr>
        <p:grpSpPr>
          <a:xfrm>
            <a:off x="0" y="0"/>
            <a:ext cx="7148694" cy="2286000"/>
            <a:chOff x="5041717" y="2284016"/>
            <a:chExt cx="7148694" cy="2286000"/>
          </a:xfrm>
        </p:grpSpPr>
        <p:sp>
          <p:nvSpPr>
            <p:cNvPr id="19" name="Rectangle 3">
              <a:extLst>
                <a:ext uri="{FF2B5EF4-FFF2-40B4-BE49-F238E27FC236}">
                  <a16:creationId xmlns:a16="http://schemas.microsoft.com/office/drawing/2014/main" id="{987D1068-DF10-1A22-6399-2504AFB76839}"/>
                </a:ext>
              </a:extLst>
            </p:cNvPr>
            <p:cNvSpPr>
              <a:spLocks noGrp="1" noRot="1" noMove="1" noResize="1" noEditPoints="1" noAdjustHandles="1" noChangeArrowheads="1" noChangeShapeType="1"/>
            </p:cNvSpPr>
            <p:nvPr userDrawn="1"/>
          </p:nvSpPr>
          <p:spPr>
            <a:xfrm>
              <a:off x="9807211" y="2284016"/>
              <a:ext cx="2383200" cy="2286000"/>
            </a:xfrm>
            <a:prstGeom prst="rect">
              <a:avLst/>
            </a:prstGeom>
            <a:solidFill>
              <a:srgbClr val="7F9B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ctangle 2">
              <a:extLst>
                <a:ext uri="{FF2B5EF4-FFF2-40B4-BE49-F238E27FC236}">
                  <a16:creationId xmlns:a16="http://schemas.microsoft.com/office/drawing/2014/main" id="{C93EB9AB-D5D1-2B6E-0619-C6115538A225}"/>
                </a:ext>
              </a:extLst>
            </p:cNvPr>
            <p:cNvSpPr>
              <a:spLocks noGrp="1" noRot="1" noMove="1" noResize="1" noEditPoints="1" noAdjustHandles="1" noChangeArrowheads="1" noChangeShapeType="1"/>
            </p:cNvSpPr>
            <p:nvPr userDrawn="1"/>
          </p:nvSpPr>
          <p:spPr>
            <a:xfrm>
              <a:off x="7424917" y="2284016"/>
              <a:ext cx="2383200" cy="2286000"/>
            </a:xfrm>
            <a:prstGeom prst="rect">
              <a:avLst/>
            </a:prstGeom>
            <a:solidFill>
              <a:srgbClr val="0038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ctangle 1">
              <a:extLst>
                <a:ext uri="{FF2B5EF4-FFF2-40B4-BE49-F238E27FC236}">
                  <a16:creationId xmlns:a16="http://schemas.microsoft.com/office/drawing/2014/main" id="{DD5B825F-6A31-A2DA-0455-37752F1608F6}"/>
                </a:ext>
              </a:extLst>
            </p:cNvPr>
            <p:cNvSpPr>
              <a:spLocks noGrp="1" noRot="1" noMove="1" noResize="1" noEditPoints="1" noAdjustHandles="1" noChangeArrowheads="1" noChangeShapeType="1"/>
            </p:cNvSpPr>
            <p:nvPr userDrawn="1"/>
          </p:nvSpPr>
          <p:spPr>
            <a:xfrm>
              <a:off x="5041717" y="2284016"/>
              <a:ext cx="2383200" cy="2286000"/>
            </a:xfrm>
            <a:prstGeom prst="rect">
              <a:avLst/>
            </a:prstGeom>
            <a:solidFill>
              <a:srgbClr val="EBEB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8" name="Footer">
            <a:extLst>
              <a:ext uri="{FF2B5EF4-FFF2-40B4-BE49-F238E27FC236}">
                <a16:creationId xmlns:a16="http://schemas.microsoft.com/office/drawing/2014/main" id="{97A47A02-FD3F-209A-5C78-9A488CCCE07B}"/>
              </a:ext>
            </a:extLst>
          </p:cNvPr>
          <p:cNvSpPr>
            <a:spLocks noGrp="1"/>
          </p:cNvSpPr>
          <p:nvPr>
            <p:ph type="ftr" sz="quarter" idx="98"/>
          </p:nvPr>
        </p:nvSpPr>
        <p:spPr>
          <a:xfrm>
            <a:off x="7929130" y="6199247"/>
            <a:ext cx="3423080" cy="290453"/>
          </a:xfrm>
        </p:spPr>
        <p:txBody>
          <a:bodyPr/>
          <a:lstStyle/>
          <a:p>
            <a:endParaRPr lang="sv-SE"/>
          </a:p>
        </p:txBody>
      </p:sp>
      <p:sp>
        <p:nvSpPr>
          <p:cNvPr id="41" name="Text 9">
            <a:extLst>
              <a:ext uri="{FF2B5EF4-FFF2-40B4-BE49-F238E27FC236}">
                <a16:creationId xmlns:a16="http://schemas.microsoft.com/office/drawing/2014/main" id="{C208A879-C81E-E2C8-EF1F-D8C82F9F737F}"/>
              </a:ext>
            </a:extLst>
          </p:cNvPr>
          <p:cNvSpPr>
            <a:spLocks noGrp="1"/>
          </p:cNvSpPr>
          <p:nvPr>
            <p:ph type="body" sz="quarter" idx="91" hasCustomPrompt="1"/>
          </p:nvPr>
        </p:nvSpPr>
        <p:spPr>
          <a:xfrm>
            <a:off x="4896218" y="5862115"/>
            <a:ext cx="2120925" cy="221614"/>
          </a:xfrm>
        </p:spPr>
        <p:txBody>
          <a:bodyPr lIns="251999" tIns="46800" rIns="251999" bIns="46800">
            <a:noAutofit/>
          </a:bodyPr>
          <a:lstStyle>
            <a:lvl1pPr marL="0" indent="0" algn="ctr">
              <a:spcAft>
                <a:spcPts val="0"/>
              </a:spcAft>
              <a:buNone/>
              <a:defRPr lang="en-US" sz="1250" kern="1200" spc="0" baseline="0" dirty="0">
                <a:solidFill>
                  <a:srgbClr val="FFFFFF"/>
                </a:solidFill>
                <a:latin typeface="+mn-lt"/>
                <a:ea typeface="+mn-ea"/>
                <a:cs typeface="+mn-cs"/>
              </a:defRPr>
            </a:lvl1pPr>
            <a:lvl2pPr marL="432000" indent="0">
              <a:buNone/>
              <a:defRPr/>
            </a:lvl2pPr>
            <a:lvl3pPr marL="758250" indent="0">
              <a:buNone/>
              <a:defRPr/>
            </a:lvl3pPr>
            <a:lvl4pPr marL="1116000" indent="0">
              <a:buNone/>
              <a:defRPr/>
            </a:lvl4pPr>
            <a:lvl5pPr marL="1476000" indent="0">
              <a:buNone/>
              <a:defRPr/>
            </a:lvl5pPr>
          </a:lstStyle>
          <a:p>
            <a:pPr marL="0" lvl="0" indent="0" algn="ctr" defTabSz="914309" rtl="0" eaLnBrk="1" latinLnBrk="0" hangingPunct="1">
              <a:lnSpc>
                <a:spcPct val="100000"/>
              </a:lnSpc>
              <a:spcBef>
                <a:spcPts val="0"/>
              </a:spcBef>
              <a:spcAft>
                <a:spcPts val="0"/>
              </a:spcAft>
              <a:buClr>
                <a:schemeClr val="tx2"/>
              </a:buClr>
              <a:buSzPct val="90000"/>
              <a:buFont typeface="System Font Regular"/>
              <a:buNone/>
              <a:tabLst/>
            </a:pPr>
            <a:r>
              <a:rPr lang="en-US"/>
              <a:t>Lorem ipsum</a:t>
            </a:r>
          </a:p>
        </p:txBody>
      </p:sp>
      <p:sp>
        <p:nvSpPr>
          <p:cNvPr id="42" name="Heading 9">
            <a:extLst>
              <a:ext uri="{FF2B5EF4-FFF2-40B4-BE49-F238E27FC236}">
                <a16:creationId xmlns:a16="http://schemas.microsoft.com/office/drawing/2014/main" id="{93AEE2F7-3328-085C-D398-AB445330AFF5}"/>
              </a:ext>
            </a:extLst>
          </p:cNvPr>
          <p:cNvSpPr>
            <a:spLocks noGrp="1"/>
          </p:cNvSpPr>
          <p:nvPr>
            <p:ph type="body" sz="quarter" idx="92" hasCustomPrompt="1"/>
          </p:nvPr>
        </p:nvSpPr>
        <p:spPr>
          <a:xfrm>
            <a:off x="4897012" y="5382689"/>
            <a:ext cx="2120276" cy="479646"/>
          </a:xfrm>
        </p:spPr>
        <p:txBody>
          <a:bodyPr lIns="0" tIns="0" rIns="0" bIns="0" anchor="ctr" anchorCtr="0">
            <a:normAutofit/>
          </a:bodyPr>
          <a:lstStyle>
            <a:lvl1pPr marL="0" indent="0" algn="ctr">
              <a:lnSpc>
                <a:spcPct val="100000"/>
              </a:lnSpc>
              <a:spcBef>
                <a:spcPts val="0"/>
              </a:spcBef>
              <a:spcAft>
                <a:spcPts val="0"/>
              </a:spcAft>
              <a:buNone/>
              <a:defRPr sz="3600" b="1">
                <a:solidFill>
                  <a:srgbClr val="FFFFFF"/>
                </a:solidFill>
              </a:defRPr>
            </a:lvl1pPr>
          </a:lstStyle>
          <a:p>
            <a:pPr lvl="0"/>
            <a:r>
              <a:rPr lang="en-US"/>
              <a:t>1 300</a:t>
            </a:r>
            <a:endParaRPr lang="sv-SE"/>
          </a:p>
        </p:txBody>
      </p:sp>
      <p:sp>
        <p:nvSpPr>
          <p:cNvPr id="43" name="Text 8">
            <a:extLst>
              <a:ext uri="{FF2B5EF4-FFF2-40B4-BE49-F238E27FC236}">
                <a16:creationId xmlns:a16="http://schemas.microsoft.com/office/drawing/2014/main" id="{251D7EF1-DA7F-2667-D825-29EBF98726CC}"/>
              </a:ext>
            </a:extLst>
          </p:cNvPr>
          <p:cNvSpPr>
            <a:spLocks noGrp="1"/>
          </p:cNvSpPr>
          <p:nvPr>
            <p:ph type="body" sz="quarter" idx="93" hasCustomPrompt="1"/>
          </p:nvPr>
        </p:nvSpPr>
        <p:spPr>
          <a:xfrm>
            <a:off x="2512224" y="5862115"/>
            <a:ext cx="2120925" cy="221614"/>
          </a:xfrm>
        </p:spPr>
        <p:txBody>
          <a:bodyPr lIns="251999" tIns="46800" rIns="251999" bIns="46800">
            <a:noAutofit/>
          </a:bodyPr>
          <a:lstStyle>
            <a:lvl1pPr marL="0" indent="0" algn="ctr">
              <a:spcAft>
                <a:spcPts val="0"/>
              </a:spcAft>
              <a:buNone/>
              <a:defRPr lang="en-US" sz="1250" kern="1200" spc="0" baseline="0" dirty="0">
                <a:solidFill>
                  <a:srgbClr val="3F3F3F"/>
                </a:solidFill>
                <a:latin typeface="+mn-lt"/>
                <a:ea typeface="+mn-ea"/>
                <a:cs typeface="+mn-cs"/>
              </a:defRPr>
            </a:lvl1pPr>
            <a:lvl2pPr marL="432000" indent="0">
              <a:buNone/>
              <a:defRPr/>
            </a:lvl2pPr>
            <a:lvl3pPr marL="758250" indent="0">
              <a:buNone/>
              <a:defRPr/>
            </a:lvl3pPr>
            <a:lvl4pPr marL="1116000" indent="0">
              <a:buNone/>
              <a:defRPr/>
            </a:lvl4pPr>
            <a:lvl5pPr marL="1476000" indent="0">
              <a:buNone/>
              <a:defRPr/>
            </a:lvl5pPr>
          </a:lstStyle>
          <a:p>
            <a:pPr marL="0" lvl="0" indent="0" algn="ctr" defTabSz="914309" rtl="0" eaLnBrk="1" latinLnBrk="0" hangingPunct="1">
              <a:lnSpc>
                <a:spcPct val="100000"/>
              </a:lnSpc>
              <a:spcBef>
                <a:spcPts val="0"/>
              </a:spcBef>
              <a:spcAft>
                <a:spcPts val="0"/>
              </a:spcAft>
              <a:buClr>
                <a:schemeClr val="tx2"/>
              </a:buClr>
              <a:buSzPct val="90000"/>
              <a:buFont typeface="System Font Regular"/>
              <a:buNone/>
              <a:tabLst/>
            </a:pPr>
            <a:r>
              <a:rPr lang="en-US"/>
              <a:t>Lorem ipsum</a:t>
            </a:r>
          </a:p>
        </p:txBody>
      </p:sp>
      <p:sp>
        <p:nvSpPr>
          <p:cNvPr id="44" name="Heading 8">
            <a:extLst>
              <a:ext uri="{FF2B5EF4-FFF2-40B4-BE49-F238E27FC236}">
                <a16:creationId xmlns:a16="http://schemas.microsoft.com/office/drawing/2014/main" id="{1F6B3C70-8093-0D47-6F30-E8E16BA05BDE}"/>
              </a:ext>
            </a:extLst>
          </p:cNvPr>
          <p:cNvSpPr>
            <a:spLocks noGrp="1"/>
          </p:cNvSpPr>
          <p:nvPr>
            <p:ph type="body" sz="quarter" idx="94" hasCustomPrompt="1"/>
          </p:nvPr>
        </p:nvSpPr>
        <p:spPr>
          <a:xfrm>
            <a:off x="2513018" y="5382689"/>
            <a:ext cx="2120276" cy="479646"/>
          </a:xfrm>
        </p:spPr>
        <p:txBody>
          <a:bodyPr lIns="0" tIns="0" rIns="0" bIns="0" anchor="ctr" anchorCtr="0">
            <a:normAutofit/>
          </a:bodyPr>
          <a:lstStyle>
            <a:lvl1pPr marL="0" indent="0" algn="ctr">
              <a:lnSpc>
                <a:spcPct val="100000"/>
              </a:lnSpc>
              <a:spcBef>
                <a:spcPts val="0"/>
              </a:spcBef>
              <a:spcAft>
                <a:spcPts val="0"/>
              </a:spcAft>
              <a:buNone/>
              <a:defRPr sz="3600" b="1">
                <a:solidFill>
                  <a:srgbClr val="414141"/>
                </a:solidFill>
              </a:defRPr>
            </a:lvl1pPr>
          </a:lstStyle>
          <a:p>
            <a:pPr lvl="0"/>
            <a:r>
              <a:rPr lang="en-US"/>
              <a:t>1 300</a:t>
            </a:r>
            <a:endParaRPr lang="sv-SE"/>
          </a:p>
        </p:txBody>
      </p:sp>
      <p:sp>
        <p:nvSpPr>
          <p:cNvPr id="45" name="Text 7">
            <a:extLst>
              <a:ext uri="{FF2B5EF4-FFF2-40B4-BE49-F238E27FC236}">
                <a16:creationId xmlns:a16="http://schemas.microsoft.com/office/drawing/2014/main" id="{537A1612-C070-F91B-7D42-67747295EFA4}"/>
              </a:ext>
            </a:extLst>
          </p:cNvPr>
          <p:cNvSpPr>
            <a:spLocks noGrp="1"/>
          </p:cNvSpPr>
          <p:nvPr>
            <p:ph type="body" sz="quarter" idx="95" hasCustomPrompt="1"/>
          </p:nvPr>
        </p:nvSpPr>
        <p:spPr>
          <a:xfrm>
            <a:off x="129785" y="5864099"/>
            <a:ext cx="2120925" cy="221614"/>
          </a:xfrm>
        </p:spPr>
        <p:txBody>
          <a:bodyPr lIns="251999" tIns="46800" rIns="251999" bIns="46800">
            <a:noAutofit/>
          </a:bodyPr>
          <a:lstStyle>
            <a:lvl1pPr marL="0" indent="0" algn="ctr">
              <a:spcAft>
                <a:spcPts val="0"/>
              </a:spcAft>
              <a:buNone/>
              <a:defRPr lang="en-US" sz="1250" kern="1200" spc="0" baseline="0" dirty="0">
                <a:solidFill>
                  <a:srgbClr val="FFFFFF"/>
                </a:solidFill>
                <a:latin typeface="+mn-lt"/>
                <a:ea typeface="+mn-ea"/>
                <a:cs typeface="+mn-cs"/>
              </a:defRPr>
            </a:lvl1pPr>
            <a:lvl2pPr marL="432000" indent="0">
              <a:buNone/>
              <a:defRPr/>
            </a:lvl2pPr>
            <a:lvl3pPr marL="758250" indent="0">
              <a:buNone/>
              <a:defRPr/>
            </a:lvl3pPr>
            <a:lvl4pPr marL="1116000" indent="0">
              <a:buNone/>
              <a:defRPr/>
            </a:lvl4pPr>
            <a:lvl5pPr marL="1476000" indent="0">
              <a:buNone/>
              <a:defRPr/>
            </a:lvl5pPr>
          </a:lstStyle>
          <a:p>
            <a:pPr marL="0" lvl="0" indent="0" algn="ctr" defTabSz="914309" rtl="0" eaLnBrk="1" latinLnBrk="0" hangingPunct="1">
              <a:lnSpc>
                <a:spcPct val="100000"/>
              </a:lnSpc>
              <a:spcBef>
                <a:spcPts val="0"/>
              </a:spcBef>
              <a:spcAft>
                <a:spcPts val="0"/>
              </a:spcAft>
              <a:buClr>
                <a:schemeClr val="tx2"/>
              </a:buClr>
              <a:buSzPct val="90000"/>
              <a:buFont typeface="System Font Regular"/>
              <a:buNone/>
              <a:tabLst/>
            </a:pPr>
            <a:r>
              <a:rPr lang="en-US"/>
              <a:t>Lorem ipsum</a:t>
            </a:r>
          </a:p>
        </p:txBody>
      </p:sp>
      <p:sp>
        <p:nvSpPr>
          <p:cNvPr id="46" name="Heading 7">
            <a:extLst>
              <a:ext uri="{FF2B5EF4-FFF2-40B4-BE49-F238E27FC236}">
                <a16:creationId xmlns:a16="http://schemas.microsoft.com/office/drawing/2014/main" id="{44CC7370-49CD-54BD-263C-59B13BDA1249}"/>
              </a:ext>
            </a:extLst>
          </p:cNvPr>
          <p:cNvSpPr>
            <a:spLocks noGrp="1"/>
          </p:cNvSpPr>
          <p:nvPr>
            <p:ph type="body" sz="quarter" idx="96" hasCustomPrompt="1"/>
          </p:nvPr>
        </p:nvSpPr>
        <p:spPr>
          <a:xfrm>
            <a:off x="130579" y="5384673"/>
            <a:ext cx="2120276" cy="479646"/>
          </a:xfrm>
        </p:spPr>
        <p:txBody>
          <a:bodyPr lIns="0" tIns="0" rIns="0" bIns="0" anchor="ctr" anchorCtr="0">
            <a:normAutofit/>
          </a:bodyPr>
          <a:lstStyle>
            <a:lvl1pPr marL="0" indent="0" algn="ctr">
              <a:lnSpc>
                <a:spcPct val="100000"/>
              </a:lnSpc>
              <a:spcBef>
                <a:spcPts val="0"/>
              </a:spcBef>
              <a:spcAft>
                <a:spcPts val="0"/>
              </a:spcAft>
              <a:buNone/>
              <a:defRPr sz="3600" b="1">
                <a:solidFill>
                  <a:srgbClr val="FFFFFF"/>
                </a:solidFill>
              </a:defRPr>
            </a:lvl1pPr>
          </a:lstStyle>
          <a:p>
            <a:pPr lvl="0"/>
            <a:r>
              <a:rPr lang="en-US"/>
              <a:t>1 300</a:t>
            </a:r>
            <a:endParaRPr lang="sv-SE"/>
          </a:p>
        </p:txBody>
      </p:sp>
      <p:sp>
        <p:nvSpPr>
          <p:cNvPr id="72" name="Text 6">
            <a:extLst>
              <a:ext uri="{FF2B5EF4-FFF2-40B4-BE49-F238E27FC236}">
                <a16:creationId xmlns:a16="http://schemas.microsoft.com/office/drawing/2014/main" id="{00296FB2-A082-CC0F-A902-4CB08FDF6120}"/>
              </a:ext>
            </a:extLst>
          </p:cNvPr>
          <p:cNvSpPr>
            <a:spLocks noGrp="1"/>
          </p:cNvSpPr>
          <p:nvPr>
            <p:ph type="body" sz="quarter" idx="76" hasCustomPrompt="1"/>
          </p:nvPr>
        </p:nvSpPr>
        <p:spPr>
          <a:xfrm>
            <a:off x="4896218" y="3555922"/>
            <a:ext cx="2120925" cy="221614"/>
          </a:xfrm>
        </p:spPr>
        <p:txBody>
          <a:bodyPr lIns="251999" tIns="46800" rIns="251999" bIns="46800">
            <a:noAutofit/>
          </a:bodyPr>
          <a:lstStyle>
            <a:lvl1pPr marL="0" indent="0" algn="ctr">
              <a:spcAft>
                <a:spcPts val="0"/>
              </a:spcAft>
              <a:buNone/>
              <a:defRPr lang="en-US" sz="1250" kern="1200" spc="0" baseline="0" dirty="0">
                <a:solidFill>
                  <a:srgbClr val="3F3F3F"/>
                </a:solidFill>
                <a:latin typeface="+mn-lt"/>
                <a:ea typeface="+mn-ea"/>
                <a:cs typeface="+mn-cs"/>
              </a:defRPr>
            </a:lvl1pPr>
            <a:lvl2pPr marL="432000" indent="0">
              <a:buNone/>
              <a:defRPr/>
            </a:lvl2pPr>
            <a:lvl3pPr marL="758250" indent="0">
              <a:buNone/>
              <a:defRPr/>
            </a:lvl3pPr>
            <a:lvl4pPr marL="1116000" indent="0">
              <a:buNone/>
              <a:defRPr/>
            </a:lvl4pPr>
            <a:lvl5pPr marL="1476000" indent="0">
              <a:buNone/>
              <a:defRPr/>
            </a:lvl5pPr>
          </a:lstStyle>
          <a:p>
            <a:pPr marL="0" lvl="0" indent="0" algn="ctr" defTabSz="914309" rtl="0" eaLnBrk="1" latinLnBrk="0" hangingPunct="1">
              <a:lnSpc>
                <a:spcPct val="100000"/>
              </a:lnSpc>
              <a:spcBef>
                <a:spcPts val="0"/>
              </a:spcBef>
              <a:spcAft>
                <a:spcPts val="0"/>
              </a:spcAft>
              <a:buClr>
                <a:schemeClr val="tx2"/>
              </a:buClr>
              <a:buSzPct val="90000"/>
              <a:buFont typeface="System Font Regular"/>
              <a:buNone/>
              <a:tabLst/>
            </a:pPr>
            <a:r>
              <a:rPr lang="en-US"/>
              <a:t>Lorem ipsum</a:t>
            </a:r>
          </a:p>
        </p:txBody>
      </p:sp>
      <p:sp>
        <p:nvSpPr>
          <p:cNvPr id="71" name="Heading 6">
            <a:extLst>
              <a:ext uri="{FF2B5EF4-FFF2-40B4-BE49-F238E27FC236}">
                <a16:creationId xmlns:a16="http://schemas.microsoft.com/office/drawing/2014/main" id="{0D9C1BD3-C6F7-4BB7-B4A1-65D8A6727E9B}"/>
              </a:ext>
            </a:extLst>
          </p:cNvPr>
          <p:cNvSpPr>
            <a:spLocks noGrp="1"/>
          </p:cNvSpPr>
          <p:nvPr>
            <p:ph type="body" sz="quarter" idx="75" hasCustomPrompt="1"/>
          </p:nvPr>
        </p:nvSpPr>
        <p:spPr>
          <a:xfrm>
            <a:off x="4897012" y="3076496"/>
            <a:ext cx="2120276" cy="479646"/>
          </a:xfrm>
        </p:spPr>
        <p:txBody>
          <a:bodyPr lIns="0" tIns="0" rIns="0" bIns="0" anchor="ctr" anchorCtr="0">
            <a:normAutofit/>
          </a:bodyPr>
          <a:lstStyle>
            <a:lvl1pPr marL="0" indent="0" algn="ctr">
              <a:lnSpc>
                <a:spcPct val="100000"/>
              </a:lnSpc>
              <a:spcBef>
                <a:spcPts val="0"/>
              </a:spcBef>
              <a:spcAft>
                <a:spcPts val="0"/>
              </a:spcAft>
              <a:buNone/>
              <a:defRPr sz="3600" b="1">
                <a:solidFill>
                  <a:srgbClr val="414141"/>
                </a:solidFill>
              </a:defRPr>
            </a:lvl1pPr>
          </a:lstStyle>
          <a:p>
            <a:pPr lvl="0"/>
            <a:r>
              <a:rPr lang="en-US"/>
              <a:t>1 300</a:t>
            </a:r>
            <a:endParaRPr lang="sv-SE"/>
          </a:p>
        </p:txBody>
      </p:sp>
      <p:sp>
        <p:nvSpPr>
          <p:cNvPr id="10" name="Text 5">
            <a:extLst>
              <a:ext uri="{FF2B5EF4-FFF2-40B4-BE49-F238E27FC236}">
                <a16:creationId xmlns:a16="http://schemas.microsoft.com/office/drawing/2014/main" id="{A157F79B-7704-0258-2018-5A37C5EAD82D}"/>
              </a:ext>
            </a:extLst>
          </p:cNvPr>
          <p:cNvSpPr>
            <a:spLocks noGrp="1"/>
          </p:cNvSpPr>
          <p:nvPr>
            <p:ph type="body" sz="quarter" idx="81" hasCustomPrompt="1"/>
          </p:nvPr>
        </p:nvSpPr>
        <p:spPr>
          <a:xfrm>
            <a:off x="2512224" y="3555922"/>
            <a:ext cx="2120925" cy="221614"/>
          </a:xfrm>
        </p:spPr>
        <p:txBody>
          <a:bodyPr lIns="251999" tIns="46800" rIns="251999" bIns="46800">
            <a:noAutofit/>
          </a:bodyPr>
          <a:lstStyle>
            <a:lvl1pPr marL="0" indent="0" algn="ctr">
              <a:spcAft>
                <a:spcPts val="0"/>
              </a:spcAft>
              <a:buNone/>
              <a:defRPr lang="en-US" sz="1250" kern="1200" spc="0" baseline="0" dirty="0">
                <a:solidFill>
                  <a:srgbClr val="FFFFFF"/>
                </a:solidFill>
                <a:latin typeface="+mn-lt"/>
                <a:ea typeface="+mn-ea"/>
                <a:cs typeface="+mn-cs"/>
              </a:defRPr>
            </a:lvl1pPr>
            <a:lvl2pPr marL="432000" indent="0">
              <a:buNone/>
              <a:defRPr/>
            </a:lvl2pPr>
            <a:lvl3pPr marL="758250" indent="0">
              <a:buNone/>
              <a:defRPr/>
            </a:lvl3pPr>
            <a:lvl4pPr marL="1116000" indent="0">
              <a:buNone/>
              <a:defRPr/>
            </a:lvl4pPr>
            <a:lvl5pPr marL="1476000" indent="0">
              <a:buNone/>
              <a:defRPr/>
            </a:lvl5pPr>
          </a:lstStyle>
          <a:p>
            <a:pPr marL="0" lvl="0" indent="0" algn="ctr" defTabSz="914309" rtl="0" eaLnBrk="1" latinLnBrk="0" hangingPunct="1">
              <a:lnSpc>
                <a:spcPct val="100000"/>
              </a:lnSpc>
              <a:spcBef>
                <a:spcPts val="0"/>
              </a:spcBef>
              <a:spcAft>
                <a:spcPts val="0"/>
              </a:spcAft>
              <a:buClr>
                <a:schemeClr val="tx2"/>
              </a:buClr>
              <a:buSzPct val="90000"/>
              <a:buFont typeface="System Font Regular"/>
              <a:buNone/>
              <a:tabLst/>
            </a:pPr>
            <a:r>
              <a:rPr lang="en-US"/>
              <a:t>Lorem ipsum</a:t>
            </a:r>
          </a:p>
        </p:txBody>
      </p:sp>
      <p:sp>
        <p:nvSpPr>
          <p:cNvPr id="11" name="Heading 5">
            <a:extLst>
              <a:ext uri="{FF2B5EF4-FFF2-40B4-BE49-F238E27FC236}">
                <a16:creationId xmlns:a16="http://schemas.microsoft.com/office/drawing/2014/main" id="{6E4D9DB8-E3CD-CCF4-D1CD-F14F76FF0ECD}"/>
              </a:ext>
            </a:extLst>
          </p:cNvPr>
          <p:cNvSpPr>
            <a:spLocks noGrp="1"/>
          </p:cNvSpPr>
          <p:nvPr>
            <p:ph type="body" sz="quarter" idx="82" hasCustomPrompt="1"/>
          </p:nvPr>
        </p:nvSpPr>
        <p:spPr>
          <a:xfrm>
            <a:off x="2513018" y="3076496"/>
            <a:ext cx="2120276" cy="479646"/>
          </a:xfrm>
        </p:spPr>
        <p:txBody>
          <a:bodyPr lIns="0" tIns="0" rIns="0" bIns="0" anchor="ctr" anchorCtr="0">
            <a:normAutofit/>
          </a:bodyPr>
          <a:lstStyle>
            <a:lvl1pPr marL="0" indent="0" algn="ctr">
              <a:lnSpc>
                <a:spcPct val="100000"/>
              </a:lnSpc>
              <a:spcBef>
                <a:spcPts val="0"/>
              </a:spcBef>
              <a:spcAft>
                <a:spcPts val="0"/>
              </a:spcAft>
              <a:buNone/>
              <a:defRPr sz="3600" b="1">
                <a:solidFill>
                  <a:srgbClr val="FFFFFF"/>
                </a:solidFill>
              </a:defRPr>
            </a:lvl1pPr>
          </a:lstStyle>
          <a:p>
            <a:pPr lvl="0"/>
            <a:r>
              <a:rPr lang="en-US"/>
              <a:t>1 300</a:t>
            </a:r>
            <a:endParaRPr lang="sv-SE"/>
          </a:p>
        </p:txBody>
      </p:sp>
      <p:sp>
        <p:nvSpPr>
          <p:cNvPr id="13" name="Text 4">
            <a:extLst>
              <a:ext uri="{FF2B5EF4-FFF2-40B4-BE49-F238E27FC236}">
                <a16:creationId xmlns:a16="http://schemas.microsoft.com/office/drawing/2014/main" id="{C261061F-6965-7827-2E37-C90D42C25AC1}"/>
              </a:ext>
            </a:extLst>
          </p:cNvPr>
          <p:cNvSpPr>
            <a:spLocks noGrp="1"/>
          </p:cNvSpPr>
          <p:nvPr>
            <p:ph type="body" sz="quarter" idx="83" hasCustomPrompt="1"/>
          </p:nvPr>
        </p:nvSpPr>
        <p:spPr>
          <a:xfrm>
            <a:off x="129785" y="3557906"/>
            <a:ext cx="2120925" cy="221614"/>
          </a:xfrm>
        </p:spPr>
        <p:txBody>
          <a:bodyPr lIns="251999" tIns="46800" rIns="251999" bIns="46800">
            <a:noAutofit/>
          </a:bodyPr>
          <a:lstStyle>
            <a:lvl1pPr marL="0" indent="0" algn="ctr">
              <a:spcAft>
                <a:spcPts val="0"/>
              </a:spcAft>
              <a:buNone/>
              <a:defRPr lang="en-US" sz="1250" kern="1200" spc="0" baseline="0" dirty="0">
                <a:solidFill>
                  <a:srgbClr val="3F3F3F"/>
                </a:solidFill>
                <a:latin typeface="+mn-lt"/>
                <a:ea typeface="+mn-ea"/>
                <a:cs typeface="+mn-cs"/>
              </a:defRPr>
            </a:lvl1pPr>
            <a:lvl2pPr marL="432000" indent="0">
              <a:buNone/>
              <a:defRPr/>
            </a:lvl2pPr>
            <a:lvl3pPr marL="758250" indent="0">
              <a:buNone/>
              <a:defRPr/>
            </a:lvl3pPr>
            <a:lvl4pPr marL="1116000" indent="0">
              <a:buNone/>
              <a:defRPr/>
            </a:lvl4pPr>
            <a:lvl5pPr marL="1476000" indent="0">
              <a:buNone/>
              <a:defRPr/>
            </a:lvl5pPr>
          </a:lstStyle>
          <a:p>
            <a:pPr marL="0" lvl="0" indent="0" algn="ctr" defTabSz="914309" rtl="0" eaLnBrk="1" latinLnBrk="0" hangingPunct="1">
              <a:lnSpc>
                <a:spcPct val="100000"/>
              </a:lnSpc>
              <a:spcBef>
                <a:spcPts val="0"/>
              </a:spcBef>
              <a:spcAft>
                <a:spcPts val="0"/>
              </a:spcAft>
              <a:buClr>
                <a:schemeClr val="tx2"/>
              </a:buClr>
              <a:buSzPct val="90000"/>
              <a:buFont typeface="System Font Regular"/>
              <a:buNone/>
              <a:tabLst/>
            </a:pPr>
            <a:r>
              <a:rPr lang="en-US"/>
              <a:t>Lorem ipsum</a:t>
            </a:r>
          </a:p>
        </p:txBody>
      </p:sp>
      <p:sp>
        <p:nvSpPr>
          <p:cNvPr id="14" name="Heading 4">
            <a:extLst>
              <a:ext uri="{FF2B5EF4-FFF2-40B4-BE49-F238E27FC236}">
                <a16:creationId xmlns:a16="http://schemas.microsoft.com/office/drawing/2014/main" id="{9D8BCC86-2670-1C1F-90F1-DBAFC91908F3}"/>
              </a:ext>
            </a:extLst>
          </p:cNvPr>
          <p:cNvSpPr>
            <a:spLocks noGrp="1"/>
          </p:cNvSpPr>
          <p:nvPr>
            <p:ph type="body" sz="quarter" idx="84" hasCustomPrompt="1"/>
          </p:nvPr>
        </p:nvSpPr>
        <p:spPr>
          <a:xfrm>
            <a:off x="130579" y="3078480"/>
            <a:ext cx="2120276" cy="479646"/>
          </a:xfrm>
        </p:spPr>
        <p:txBody>
          <a:bodyPr lIns="0" tIns="0" rIns="0" bIns="0" anchor="ctr" anchorCtr="0">
            <a:normAutofit/>
          </a:bodyPr>
          <a:lstStyle>
            <a:lvl1pPr marL="0" indent="0" algn="ctr">
              <a:lnSpc>
                <a:spcPct val="100000"/>
              </a:lnSpc>
              <a:spcBef>
                <a:spcPts val="0"/>
              </a:spcBef>
              <a:spcAft>
                <a:spcPts val="0"/>
              </a:spcAft>
              <a:buNone/>
              <a:defRPr sz="3600" b="1">
                <a:solidFill>
                  <a:srgbClr val="414141"/>
                </a:solidFill>
              </a:defRPr>
            </a:lvl1pPr>
          </a:lstStyle>
          <a:p>
            <a:pPr lvl="0"/>
            <a:r>
              <a:rPr lang="en-US"/>
              <a:t>1 300</a:t>
            </a:r>
            <a:endParaRPr lang="sv-SE"/>
          </a:p>
        </p:txBody>
      </p:sp>
      <p:sp>
        <p:nvSpPr>
          <p:cNvPr id="28" name="Text 3">
            <a:extLst>
              <a:ext uri="{FF2B5EF4-FFF2-40B4-BE49-F238E27FC236}">
                <a16:creationId xmlns:a16="http://schemas.microsoft.com/office/drawing/2014/main" id="{F2068D3F-E60E-2DE6-8606-060B226133D6}"/>
              </a:ext>
            </a:extLst>
          </p:cNvPr>
          <p:cNvSpPr>
            <a:spLocks noGrp="1"/>
          </p:cNvSpPr>
          <p:nvPr>
            <p:ph type="body" sz="quarter" idx="85" hasCustomPrompt="1"/>
          </p:nvPr>
        </p:nvSpPr>
        <p:spPr>
          <a:xfrm>
            <a:off x="4890857" y="1269922"/>
            <a:ext cx="2120925" cy="221614"/>
          </a:xfrm>
        </p:spPr>
        <p:txBody>
          <a:bodyPr lIns="251999" tIns="46800" rIns="251999" bIns="46800">
            <a:noAutofit/>
          </a:bodyPr>
          <a:lstStyle>
            <a:lvl1pPr marL="0" indent="0" algn="ctr">
              <a:spcAft>
                <a:spcPts val="0"/>
              </a:spcAft>
              <a:buNone/>
              <a:defRPr lang="en-US" sz="1250" kern="1200" spc="0" baseline="0" dirty="0">
                <a:solidFill>
                  <a:srgbClr val="FFFFFF"/>
                </a:solidFill>
                <a:latin typeface="+mn-lt"/>
                <a:ea typeface="+mn-ea"/>
                <a:cs typeface="+mn-cs"/>
              </a:defRPr>
            </a:lvl1pPr>
            <a:lvl2pPr marL="432000" indent="0">
              <a:buNone/>
              <a:defRPr/>
            </a:lvl2pPr>
            <a:lvl3pPr marL="758250" indent="0">
              <a:buNone/>
              <a:defRPr/>
            </a:lvl3pPr>
            <a:lvl4pPr marL="1116000" indent="0">
              <a:buNone/>
              <a:defRPr/>
            </a:lvl4pPr>
            <a:lvl5pPr marL="1476000" indent="0">
              <a:buNone/>
              <a:defRPr/>
            </a:lvl5pPr>
          </a:lstStyle>
          <a:p>
            <a:pPr marL="0" lvl="0" indent="0" algn="ctr" defTabSz="914309" rtl="0" eaLnBrk="1" latinLnBrk="0" hangingPunct="1">
              <a:lnSpc>
                <a:spcPct val="100000"/>
              </a:lnSpc>
              <a:spcBef>
                <a:spcPts val="0"/>
              </a:spcBef>
              <a:spcAft>
                <a:spcPts val="0"/>
              </a:spcAft>
              <a:buClr>
                <a:schemeClr val="tx2"/>
              </a:buClr>
              <a:buSzPct val="90000"/>
              <a:buFont typeface="System Font Regular"/>
              <a:buNone/>
              <a:tabLst/>
            </a:pPr>
            <a:r>
              <a:rPr lang="en-US"/>
              <a:t>Lorem ipsum</a:t>
            </a:r>
          </a:p>
        </p:txBody>
      </p:sp>
      <p:sp>
        <p:nvSpPr>
          <p:cNvPr id="29" name="Heading 3">
            <a:extLst>
              <a:ext uri="{FF2B5EF4-FFF2-40B4-BE49-F238E27FC236}">
                <a16:creationId xmlns:a16="http://schemas.microsoft.com/office/drawing/2014/main" id="{D463A1EA-78CC-DD62-DBE4-B2DF5F4A76E8}"/>
              </a:ext>
            </a:extLst>
          </p:cNvPr>
          <p:cNvSpPr>
            <a:spLocks noGrp="1"/>
          </p:cNvSpPr>
          <p:nvPr>
            <p:ph type="body" sz="quarter" idx="86" hasCustomPrompt="1"/>
          </p:nvPr>
        </p:nvSpPr>
        <p:spPr>
          <a:xfrm>
            <a:off x="4891651" y="790496"/>
            <a:ext cx="2120276" cy="479646"/>
          </a:xfrm>
        </p:spPr>
        <p:txBody>
          <a:bodyPr lIns="0" tIns="0" rIns="0" bIns="0" anchor="ctr" anchorCtr="0">
            <a:normAutofit/>
          </a:bodyPr>
          <a:lstStyle>
            <a:lvl1pPr marL="0" indent="0" algn="ctr">
              <a:lnSpc>
                <a:spcPct val="100000"/>
              </a:lnSpc>
              <a:spcBef>
                <a:spcPts val="0"/>
              </a:spcBef>
              <a:spcAft>
                <a:spcPts val="0"/>
              </a:spcAft>
              <a:buNone/>
              <a:defRPr sz="3600" b="1">
                <a:solidFill>
                  <a:srgbClr val="FFFFFF"/>
                </a:solidFill>
              </a:defRPr>
            </a:lvl1pPr>
          </a:lstStyle>
          <a:p>
            <a:pPr lvl="0"/>
            <a:r>
              <a:rPr lang="en-US"/>
              <a:t>1 300</a:t>
            </a:r>
            <a:endParaRPr lang="sv-SE"/>
          </a:p>
        </p:txBody>
      </p:sp>
      <p:sp>
        <p:nvSpPr>
          <p:cNvPr id="30" name="Text 2">
            <a:extLst>
              <a:ext uri="{FF2B5EF4-FFF2-40B4-BE49-F238E27FC236}">
                <a16:creationId xmlns:a16="http://schemas.microsoft.com/office/drawing/2014/main" id="{1F676679-EA2C-4E2A-F8BD-EA352D03A77C}"/>
              </a:ext>
            </a:extLst>
          </p:cNvPr>
          <p:cNvSpPr>
            <a:spLocks noGrp="1"/>
          </p:cNvSpPr>
          <p:nvPr>
            <p:ph type="body" sz="quarter" idx="87" hasCustomPrompt="1"/>
          </p:nvPr>
        </p:nvSpPr>
        <p:spPr>
          <a:xfrm>
            <a:off x="2512224" y="1269922"/>
            <a:ext cx="2120925" cy="221614"/>
          </a:xfrm>
        </p:spPr>
        <p:txBody>
          <a:bodyPr lIns="251999" tIns="46800" rIns="251999" bIns="46800">
            <a:noAutofit/>
          </a:bodyPr>
          <a:lstStyle>
            <a:lvl1pPr marL="0" indent="0" algn="ctr">
              <a:lnSpc>
                <a:spcPct val="100000"/>
              </a:lnSpc>
              <a:spcBef>
                <a:spcPts val="0"/>
              </a:spcBef>
              <a:spcAft>
                <a:spcPts val="0"/>
              </a:spcAft>
              <a:buNone/>
              <a:defRPr sz="1250" spc="0" baseline="0">
                <a:solidFill>
                  <a:srgbClr val="FFFFFF"/>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a:t>Lorem ipsum</a:t>
            </a:r>
          </a:p>
        </p:txBody>
      </p:sp>
      <p:sp>
        <p:nvSpPr>
          <p:cNvPr id="31" name="Heading 2">
            <a:extLst>
              <a:ext uri="{FF2B5EF4-FFF2-40B4-BE49-F238E27FC236}">
                <a16:creationId xmlns:a16="http://schemas.microsoft.com/office/drawing/2014/main" id="{9623FCC2-9CC3-9DC8-302A-7C2C75A41EC8}"/>
              </a:ext>
            </a:extLst>
          </p:cNvPr>
          <p:cNvSpPr>
            <a:spLocks noGrp="1"/>
          </p:cNvSpPr>
          <p:nvPr>
            <p:ph type="body" sz="quarter" idx="88" hasCustomPrompt="1"/>
          </p:nvPr>
        </p:nvSpPr>
        <p:spPr>
          <a:xfrm>
            <a:off x="2513018" y="790496"/>
            <a:ext cx="2120276" cy="479646"/>
          </a:xfrm>
        </p:spPr>
        <p:txBody>
          <a:bodyPr lIns="0" tIns="0" rIns="0" bIns="0" anchor="ctr" anchorCtr="0">
            <a:normAutofit/>
          </a:bodyPr>
          <a:lstStyle>
            <a:lvl1pPr marL="0" indent="0" algn="ctr">
              <a:lnSpc>
                <a:spcPct val="100000"/>
              </a:lnSpc>
              <a:spcBef>
                <a:spcPts val="0"/>
              </a:spcBef>
              <a:spcAft>
                <a:spcPts val="0"/>
              </a:spcAft>
              <a:buNone/>
              <a:defRPr sz="3600" b="1">
                <a:solidFill>
                  <a:srgbClr val="FFFFFF"/>
                </a:solidFill>
              </a:defRPr>
            </a:lvl1pPr>
          </a:lstStyle>
          <a:p>
            <a:pPr lvl="0"/>
            <a:r>
              <a:rPr lang="en-US"/>
              <a:t>1 300</a:t>
            </a:r>
            <a:endParaRPr lang="sv-SE"/>
          </a:p>
        </p:txBody>
      </p:sp>
      <p:sp>
        <p:nvSpPr>
          <p:cNvPr id="32" name="Text 1">
            <a:extLst>
              <a:ext uri="{FF2B5EF4-FFF2-40B4-BE49-F238E27FC236}">
                <a16:creationId xmlns:a16="http://schemas.microsoft.com/office/drawing/2014/main" id="{6A3CC711-2E1A-C048-AB4F-4FCE3ECC4FB5}"/>
              </a:ext>
            </a:extLst>
          </p:cNvPr>
          <p:cNvSpPr>
            <a:spLocks noGrp="1"/>
          </p:cNvSpPr>
          <p:nvPr>
            <p:ph type="body" sz="quarter" idx="89" hasCustomPrompt="1"/>
          </p:nvPr>
        </p:nvSpPr>
        <p:spPr>
          <a:xfrm>
            <a:off x="136879" y="1251713"/>
            <a:ext cx="2120925" cy="221614"/>
          </a:xfrm>
        </p:spPr>
        <p:txBody>
          <a:bodyPr lIns="251999" tIns="46800" rIns="251999" bIns="46800">
            <a:noAutofit/>
          </a:bodyPr>
          <a:lstStyle>
            <a:lvl1pPr marL="0" indent="0" algn="ctr">
              <a:lnSpc>
                <a:spcPct val="100000"/>
              </a:lnSpc>
              <a:spcBef>
                <a:spcPts val="0"/>
              </a:spcBef>
              <a:spcAft>
                <a:spcPts val="0"/>
              </a:spcAft>
              <a:buNone/>
              <a:defRPr sz="1250" spc="0" baseline="0">
                <a:solidFill>
                  <a:srgbClr val="3F3F3F"/>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a:t>Lorem ipsum</a:t>
            </a:r>
          </a:p>
        </p:txBody>
      </p:sp>
      <p:sp>
        <p:nvSpPr>
          <p:cNvPr id="35" name="Heading 1">
            <a:extLst>
              <a:ext uri="{FF2B5EF4-FFF2-40B4-BE49-F238E27FC236}">
                <a16:creationId xmlns:a16="http://schemas.microsoft.com/office/drawing/2014/main" id="{D8EB59B6-C70A-8D92-3A20-0C9A2D704E7A}"/>
              </a:ext>
            </a:extLst>
          </p:cNvPr>
          <p:cNvSpPr>
            <a:spLocks noGrp="1"/>
          </p:cNvSpPr>
          <p:nvPr>
            <p:ph type="body" sz="quarter" idx="90" hasCustomPrompt="1"/>
          </p:nvPr>
        </p:nvSpPr>
        <p:spPr>
          <a:xfrm>
            <a:off x="137673" y="772287"/>
            <a:ext cx="2120276" cy="479646"/>
          </a:xfrm>
        </p:spPr>
        <p:txBody>
          <a:bodyPr lIns="0" tIns="0" rIns="0" bIns="0" anchor="ctr" anchorCtr="0">
            <a:normAutofit/>
          </a:bodyPr>
          <a:lstStyle>
            <a:lvl1pPr marL="0" indent="0" algn="ctr">
              <a:lnSpc>
                <a:spcPct val="100000"/>
              </a:lnSpc>
              <a:spcBef>
                <a:spcPts val="0"/>
              </a:spcBef>
              <a:spcAft>
                <a:spcPts val="0"/>
              </a:spcAft>
              <a:buNone/>
              <a:defRPr sz="3600" b="1">
                <a:solidFill>
                  <a:srgbClr val="414141"/>
                </a:solidFill>
              </a:defRPr>
            </a:lvl1pPr>
          </a:lstStyle>
          <a:p>
            <a:pPr lvl="0"/>
            <a:r>
              <a:rPr lang="en-US"/>
              <a:t>1 300</a:t>
            </a:r>
            <a:endParaRPr lang="sv-SE"/>
          </a:p>
        </p:txBody>
      </p:sp>
      <p:sp>
        <p:nvSpPr>
          <p:cNvPr id="7" name="Text">
            <a:extLst>
              <a:ext uri="{FF2B5EF4-FFF2-40B4-BE49-F238E27FC236}">
                <a16:creationId xmlns:a16="http://schemas.microsoft.com/office/drawing/2014/main" id="{C3E0E35E-2E29-79A1-30C7-76E38E59974D}"/>
              </a:ext>
            </a:extLst>
          </p:cNvPr>
          <p:cNvSpPr>
            <a:spLocks noGrp="1"/>
          </p:cNvSpPr>
          <p:nvPr>
            <p:ph type="body" sz="quarter" idx="40"/>
          </p:nvPr>
        </p:nvSpPr>
        <p:spPr>
          <a:xfrm>
            <a:off x="7929128" y="2326641"/>
            <a:ext cx="3413710" cy="3616324"/>
          </a:xfrm>
        </p:spPr>
        <p:txBody>
          <a:bodyPr>
            <a:normAutofit/>
          </a:bodyPr>
          <a:lstStyle>
            <a:lvl1pPr>
              <a:defRPr sz="1600"/>
            </a:lvl1pPr>
            <a:lvl2pPr>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12" name="Title">
            <a:extLst>
              <a:ext uri="{FF2B5EF4-FFF2-40B4-BE49-F238E27FC236}">
                <a16:creationId xmlns:a16="http://schemas.microsoft.com/office/drawing/2014/main" id="{93F5B7D2-EE04-D578-B231-7415206F35C4}"/>
              </a:ext>
            </a:extLst>
          </p:cNvPr>
          <p:cNvSpPr>
            <a:spLocks noGrp="1"/>
          </p:cNvSpPr>
          <p:nvPr>
            <p:ph type="title"/>
          </p:nvPr>
        </p:nvSpPr>
        <p:spPr>
          <a:xfrm>
            <a:off x="7929130" y="1330959"/>
            <a:ext cx="3413710" cy="721258"/>
          </a:xfrm>
        </p:spPr>
        <p:txBody>
          <a:bodyPr anchor="t" anchorCtr="0">
            <a:noAutofit/>
          </a:bodyPr>
          <a:lstStyle>
            <a:lvl1pPr>
              <a:defRPr sz="2800"/>
            </a:lvl1pPr>
          </a:lstStyle>
          <a:p>
            <a:r>
              <a:rPr lang="en-US"/>
              <a:t>Click to edit Master title style</a:t>
            </a:r>
            <a:endParaRPr lang="sv-SE"/>
          </a:p>
        </p:txBody>
      </p:sp>
    </p:spTree>
    <p:extLst>
      <p:ext uri="{BB962C8B-B14F-4D97-AF65-F5344CB8AC3E}">
        <p14:creationId xmlns:p14="http://schemas.microsoft.com/office/powerpoint/2010/main" val="420056174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ext center ">
    <p:spTree>
      <p:nvGrpSpPr>
        <p:cNvPr id="1" name=""/>
        <p:cNvGrpSpPr/>
        <p:nvPr/>
      </p:nvGrpSpPr>
      <p:grpSpPr>
        <a:xfrm>
          <a:off x="0" y="0"/>
          <a:ext cx="0" cy="0"/>
          <a:chOff x="0" y="0"/>
          <a:chExt cx="0" cy="0"/>
        </a:xfrm>
      </p:grpSpPr>
      <p:sp>
        <p:nvSpPr>
          <p:cNvPr id="4" name="Footer ">
            <a:extLst>
              <a:ext uri="{FF2B5EF4-FFF2-40B4-BE49-F238E27FC236}">
                <a16:creationId xmlns:a16="http://schemas.microsoft.com/office/drawing/2014/main" id="{A88ADC1C-A8B7-09BE-1A55-B262FAECBC61}"/>
              </a:ext>
            </a:extLst>
          </p:cNvPr>
          <p:cNvSpPr>
            <a:spLocks noGrp="1"/>
          </p:cNvSpPr>
          <p:nvPr>
            <p:ph type="ftr" sz="quarter" idx="11"/>
          </p:nvPr>
        </p:nvSpPr>
        <p:spPr/>
        <p:txBody>
          <a:bodyPr/>
          <a:lstStyle>
            <a:lvl1pPr algn="ctr">
              <a:defRPr/>
            </a:lvl1pPr>
          </a:lstStyle>
          <a:p>
            <a:endParaRPr lang="sv-SE"/>
          </a:p>
        </p:txBody>
      </p:sp>
      <p:sp>
        <p:nvSpPr>
          <p:cNvPr id="3" name="Title ">
            <a:extLst>
              <a:ext uri="{FF2B5EF4-FFF2-40B4-BE49-F238E27FC236}">
                <a16:creationId xmlns:a16="http://schemas.microsoft.com/office/drawing/2014/main" id="{513CBDB9-8556-7186-EE4B-F99927B15C28}"/>
              </a:ext>
            </a:extLst>
          </p:cNvPr>
          <p:cNvSpPr>
            <a:spLocks noGrp="1"/>
          </p:cNvSpPr>
          <p:nvPr>
            <p:ph type="title" hasCustomPrompt="1"/>
          </p:nvPr>
        </p:nvSpPr>
        <p:spPr>
          <a:xfrm>
            <a:off x="1544320" y="2034665"/>
            <a:ext cx="9103360" cy="2931545"/>
          </a:xfrm>
        </p:spPr>
        <p:txBody>
          <a:bodyPr anchor="ctr" anchorCtr="0">
            <a:noAutofit/>
          </a:bodyPr>
          <a:lstStyle>
            <a:lvl1pPr algn="ctr">
              <a:lnSpc>
                <a:spcPct val="85000"/>
              </a:lnSpc>
              <a:defRPr sz="10000">
                <a:solidFill>
                  <a:schemeClr val="tx1"/>
                </a:solidFill>
              </a:defRPr>
            </a:lvl1pPr>
          </a:lstStyle>
          <a:p>
            <a:r>
              <a:rPr lang="en-US"/>
              <a:t>Click to edit text</a:t>
            </a:r>
            <a:endParaRPr lang="sv-SE"/>
          </a:p>
        </p:txBody>
      </p:sp>
    </p:spTree>
    <p:extLst>
      <p:ext uri="{BB962C8B-B14F-4D97-AF65-F5344CB8AC3E}">
        <p14:creationId xmlns:p14="http://schemas.microsoft.com/office/powerpoint/2010/main" val="11295169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Picture and one column">
    <p:spTree>
      <p:nvGrpSpPr>
        <p:cNvPr id="1" name=""/>
        <p:cNvGrpSpPr/>
        <p:nvPr/>
      </p:nvGrpSpPr>
      <p:grpSpPr>
        <a:xfrm>
          <a:off x="0" y="0"/>
          <a:ext cx="0" cy="0"/>
          <a:chOff x="0" y="0"/>
          <a:chExt cx="0" cy="0"/>
        </a:xfrm>
      </p:grpSpPr>
      <p:sp>
        <p:nvSpPr>
          <p:cNvPr id="4" name="Picture ">
            <a:extLst>
              <a:ext uri="{FF2B5EF4-FFF2-40B4-BE49-F238E27FC236}">
                <a16:creationId xmlns:a16="http://schemas.microsoft.com/office/drawing/2014/main" id="{C1F93D1C-714E-4AE5-333F-16945B4DA417}"/>
              </a:ext>
            </a:extLst>
          </p:cNvPr>
          <p:cNvSpPr>
            <a:spLocks noGrp="1"/>
          </p:cNvSpPr>
          <p:nvPr>
            <p:ph type="pic" sz="quarter" idx="16"/>
          </p:nvPr>
        </p:nvSpPr>
        <p:spPr>
          <a:xfrm>
            <a:off x="0" y="0"/>
            <a:ext cx="6096000" cy="6858000"/>
          </a:xfrm>
          <a:prstGeom prst="rect">
            <a:avLst/>
          </a:prstGeom>
          <a:noFill/>
        </p:spPr>
        <p:txBody>
          <a:bodyPr tIns="2520000" rIns="180000" anchor="t" anchorCtr="0">
            <a:normAutofit/>
          </a:bodyPr>
          <a:lstStyle>
            <a:lvl1pPr marL="0" indent="0" algn="ctr">
              <a:buNone/>
              <a:defRPr sz="1600" b="0" i="0">
                <a:solidFill>
                  <a:schemeClr val="tx1"/>
                </a:solidFill>
              </a:defRPr>
            </a:lvl1pPr>
          </a:lstStyle>
          <a:p>
            <a:r>
              <a:rPr lang="en-US"/>
              <a:t>Click icon to add picture</a:t>
            </a:r>
            <a:endParaRPr lang="sv-SE" dirty="0"/>
          </a:p>
        </p:txBody>
      </p:sp>
      <p:sp>
        <p:nvSpPr>
          <p:cNvPr id="6" name="Footer">
            <a:extLst>
              <a:ext uri="{FF2B5EF4-FFF2-40B4-BE49-F238E27FC236}">
                <a16:creationId xmlns:a16="http://schemas.microsoft.com/office/drawing/2014/main" id="{8B3ED04F-1317-5C76-E3CB-9F2F6597D95C}"/>
              </a:ext>
            </a:extLst>
          </p:cNvPr>
          <p:cNvSpPr>
            <a:spLocks noGrp="1"/>
          </p:cNvSpPr>
          <p:nvPr>
            <p:ph type="ftr" sz="quarter" idx="35"/>
          </p:nvPr>
        </p:nvSpPr>
        <p:spPr>
          <a:xfrm>
            <a:off x="7061861" y="6200774"/>
            <a:ext cx="4074452" cy="288926"/>
          </a:xfrm>
        </p:spPr>
        <p:txBody>
          <a:bodyPr/>
          <a:lstStyle/>
          <a:p>
            <a:endParaRPr lang="sv-SE" dirty="0"/>
          </a:p>
        </p:txBody>
      </p:sp>
      <p:sp>
        <p:nvSpPr>
          <p:cNvPr id="2" name="Text">
            <a:extLst>
              <a:ext uri="{FF2B5EF4-FFF2-40B4-BE49-F238E27FC236}">
                <a16:creationId xmlns:a16="http://schemas.microsoft.com/office/drawing/2014/main" id="{ACB598A3-200B-85F0-89B2-3D7A2581DD77}"/>
              </a:ext>
            </a:extLst>
          </p:cNvPr>
          <p:cNvSpPr>
            <a:spLocks noGrp="1"/>
          </p:cNvSpPr>
          <p:nvPr>
            <p:ph type="body" sz="quarter" idx="40" hasCustomPrompt="1"/>
          </p:nvPr>
        </p:nvSpPr>
        <p:spPr>
          <a:xfrm>
            <a:off x="7061860" y="2731325"/>
            <a:ext cx="4074453" cy="3469449"/>
          </a:xfrm>
        </p:spPr>
        <p:txBody>
          <a:bodyPr/>
          <a:lstStyle/>
          <a:p>
            <a:pPr lvl="0"/>
            <a:r>
              <a:rPr lang="en-US" dirty="0"/>
              <a:t>Click to add text</a:t>
            </a:r>
            <a:endParaRPr lang="sv-SE" dirty="0"/>
          </a:p>
        </p:txBody>
      </p:sp>
      <p:sp>
        <p:nvSpPr>
          <p:cNvPr id="5" name="Title 4">
            <a:extLst>
              <a:ext uri="{FF2B5EF4-FFF2-40B4-BE49-F238E27FC236}">
                <a16:creationId xmlns:a16="http://schemas.microsoft.com/office/drawing/2014/main" id="{C55ECB24-0F8B-77DD-C72B-3C698B20E28A}"/>
              </a:ext>
            </a:extLst>
          </p:cNvPr>
          <p:cNvSpPr>
            <a:spLocks noGrp="1"/>
          </p:cNvSpPr>
          <p:nvPr>
            <p:ph type="title" hasCustomPrompt="1"/>
          </p:nvPr>
        </p:nvSpPr>
        <p:spPr>
          <a:xfrm>
            <a:off x="7065032" y="1472541"/>
            <a:ext cx="4071281" cy="1021278"/>
          </a:xfrm>
        </p:spPr>
        <p:txBody>
          <a:bodyPr anchor="b" anchorCtr="0">
            <a:normAutofit/>
          </a:bodyPr>
          <a:lstStyle>
            <a:lvl1pPr>
              <a:defRPr sz="4000"/>
            </a:lvl1pPr>
          </a:lstStyle>
          <a:p>
            <a:r>
              <a:rPr lang="en-US" dirty="0"/>
              <a:t>Click to add title</a:t>
            </a:r>
            <a:endParaRPr lang="sv-SE" dirty="0"/>
          </a:p>
        </p:txBody>
      </p:sp>
    </p:spTree>
    <p:extLst>
      <p:ext uri="{BB962C8B-B14F-4D97-AF65-F5344CB8AC3E}">
        <p14:creationId xmlns:p14="http://schemas.microsoft.com/office/powerpoint/2010/main" val="265247662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1" name="Text quote mark">
            <a:extLst>
              <a:ext uri="{FF2B5EF4-FFF2-40B4-BE49-F238E27FC236}">
                <a16:creationId xmlns:a16="http://schemas.microsoft.com/office/drawing/2014/main" id="{7CC91B33-33C6-F262-E454-8529A499AB02}"/>
              </a:ext>
            </a:extLst>
          </p:cNvPr>
          <p:cNvSpPr>
            <a:spLocks noGrp="1" noRot="1" noMove="1" noResize="1" noEditPoints="1" noAdjustHandles="1" noChangeArrowheads="1" noChangeShapeType="1"/>
          </p:cNvSpPr>
          <p:nvPr>
            <p:ph type="body" sz="quarter" idx="13" hasCustomPrompt="1"/>
          </p:nvPr>
        </p:nvSpPr>
        <p:spPr>
          <a:xfrm>
            <a:off x="5410198" y="368300"/>
            <a:ext cx="1371600" cy="1856509"/>
          </a:xfrm>
        </p:spPr>
        <p:txBody>
          <a:bodyPr lIns="0" tIns="0" rIns="0" bIns="0">
            <a:noAutofit/>
          </a:bodyPr>
          <a:lstStyle>
            <a:lvl1pPr marL="0" indent="0">
              <a:buNone/>
              <a:defRPr sz="22000" b="1" baseline="0">
                <a:solidFill>
                  <a:schemeClr val="tx1"/>
                </a:solidFill>
              </a:defRPr>
            </a:lvl1pPr>
          </a:lstStyle>
          <a:p>
            <a:pPr lvl="0"/>
            <a:r>
              <a:rPr lang="sv-SE"/>
              <a:t>”</a:t>
            </a:r>
          </a:p>
        </p:txBody>
      </p:sp>
      <p:sp>
        <p:nvSpPr>
          <p:cNvPr id="5" name="Footer">
            <a:extLst>
              <a:ext uri="{FF2B5EF4-FFF2-40B4-BE49-F238E27FC236}">
                <a16:creationId xmlns:a16="http://schemas.microsoft.com/office/drawing/2014/main" id="{1D4E95D8-2D29-C851-1210-F5BD10B311B2}"/>
              </a:ext>
            </a:extLst>
          </p:cNvPr>
          <p:cNvSpPr>
            <a:spLocks noGrp="1"/>
          </p:cNvSpPr>
          <p:nvPr>
            <p:ph type="ftr" sz="quarter" idx="11"/>
          </p:nvPr>
        </p:nvSpPr>
        <p:spPr/>
        <p:txBody>
          <a:bodyPr/>
          <a:lstStyle>
            <a:lvl1pPr algn="ctr">
              <a:defRPr/>
            </a:lvl1pPr>
          </a:lstStyle>
          <a:p>
            <a:endParaRPr lang="sv-SE"/>
          </a:p>
        </p:txBody>
      </p:sp>
      <p:sp>
        <p:nvSpPr>
          <p:cNvPr id="6" name="Title ">
            <a:extLst>
              <a:ext uri="{FF2B5EF4-FFF2-40B4-BE49-F238E27FC236}">
                <a16:creationId xmlns:a16="http://schemas.microsoft.com/office/drawing/2014/main" id="{8D9140D5-1D54-40B2-13A6-B632230DEDE0}"/>
              </a:ext>
            </a:extLst>
          </p:cNvPr>
          <p:cNvSpPr>
            <a:spLocks noGrp="1"/>
          </p:cNvSpPr>
          <p:nvPr>
            <p:ph type="title" hasCustomPrompt="1"/>
          </p:nvPr>
        </p:nvSpPr>
        <p:spPr>
          <a:xfrm>
            <a:off x="2428639" y="2224810"/>
            <a:ext cx="7334719" cy="2942936"/>
          </a:xfrm>
          <a:prstGeom prst="rect">
            <a:avLst/>
          </a:prstGeom>
        </p:spPr>
        <p:txBody>
          <a:bodyPr anchor="ctr" anchorCtr="0">
            <a:noAutofit/>
          </a:bodyPr>
          <a:lstStyle>
            <a:lvl1pPr algn="l">
              <a:lnSpc>
                <a:spcPct val="85000"/>
              </a:lnSpc>
              <a:defRPr sz="4500" b="1">
                <a:solidFill>
                  <a:schemeClr val="tx1"/>
                </a:solidFill>
              </a:defRPr>
            </a:lvl1pPr>
          </a:lstStyle>
          <a:p>
            <a:r>
              <a:rPr lang="en-GB"/>
              <a:t>Insert a longer and smaller quote here and keep it as short as possible. </a:t>
            </a:r>
            <a:endParaRPr lang="en-US"/>
          </a:p>
        </p:txBody>
      </p:sp>
    </p:spTree>
    <p:extLst>
      <p:ext uri="{BB962C8B-B14F-4D97-AF65-F5344CB8AC3E}">
        <p14:creationId xmlns:p14="http://schemas.microsoft.com/office/powerpoint/2010/main" val="386857293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Quote and picture ">
    <p:spTree>
      <p:nvGrpSpPr>
        <p:cNvPr id="1" name=""/>
        <p:cNvGrpSpPr/>
        <p:nvPr/>
      </p:nvGrpSpPr>
      <p:grpSpPr>
        <a:xfrm>
          <a:off x="0" y="0"/>
          <a:ext cx="0" cy="0"/>
          <a:chOff x="0" y="0"/>
          <a:chExt cx="0" cy="0"/>
        </a:xfrm>
      </p:grpSpPr>
      <p:sp>
        <p:nvSpPr>
          <p:cNvPr id="12" name="Text quote mark">
            <a:extLst>
              <a:ext uri="{FF2B5EF4-FFF2-40B4-BE49-F238E27FC236}">
                <a16:creationId xmlns:a16="http://schemas.microsoft.com/office/drawing/2014/main" id="{9B4EC823-00C5-2FE5-A4E7-90965762BD77}"/>
              </a:ext>
            </a:extLst>
          </p:cNvPr>
          <p:cNvSpPr>
            <a:spLocks noGrp="1" noRot="1" noMove="1" noResize="1" noEditPoints="1" noAdjustHandles="1" noChangeArrowheads="1" noChangeShapeType="1"/>
          </p:cNvSpPr>
          <p:nvPr>
            <p:ph type="body" sz="quarter" idx="14" hasCustomPrompt="1"/>
          </p:nvPr>
        </p:nvSpPr>
        <p:spPr>
          <a:xfrm>
            <a:off x="1243839" y="684581"/>
            <a:ext cx="1371600" cy="1543628"/>
          </a:xfrm>
        </p:spPr>
        <p:txBody>
          <a:bodyPr lIns="0" tIns="0" rIns="0" bIns="0">
            <a:noAutofit/>
          </a:bodyPr>
          <a:lstStyle>
            <a:lvl1pPr marL="0" indent="0">
              <a:buNone/>
              <a:defRPr sz="18300" b="1" baseline="0">
                <a:solidFill>
                  <a:schemeClr val="tx1"/>
                </a:solidFill>
              </a:defRPr>
            </a:lvl1pPr>
          </a:lstStyle>
          <a:p>
            <a:pPr lvl="0"/>
            <a:r>
              <a:rPr lang="sv-SE"/>
              <a:t>”</a:t>
            </a:r>
          </a:p>
        </p:txBody>
      </p:sp>
      <p:sp>
        <p:nvSpPr>
          <p:cNvPr id="4" name="Picture ">
            <a:extLst>
              <a:ext uri="{FF2B5EF4-FFF2-40B4-BE49-F238E27FC236}">
                <a16:creationId xmlns:a16="http://schemas.microsoft.com/office/drawing/2014/main" id="{DD2D289B-18B6-AF9A-052D-BEDCF32EA8A3}"/>
              </a:ext>
            </a:extLst>
          </p:cNvPr>
          <p:cNvSpPr>
            <a:spLocks noGrp="1"/>
          </p:cNvSpPr>
          <p:nvPr>
            <p:ph type="pic" sz="quarter" idx="12"/>
          </p:nvPr>
        </p:nvSpPr>
        <p:spPr>
          <a:xfrm>
            <a:off x="7439891" y="1456395"/>
            <a:ext cx="3702234" cy="3700454"/>
          </a:xfrm>
          <a:prstGeom prst="ellipse">
            <a:avLst/>
          </a:prstGeom>
          <a:solidFill>
            <a:srgbClr val="EBEBEB"/>
          </a:solidFill>
        </p:spPr>
        <p:txBody>
          <a:bodyPr/>
          <a:lstStyle>
            <a:lvl1pPr marL="0" indent="0" algn="ctr">
              <a:buNone/>
              <a:defRPr>
                <a:solidFill>
                  <a:schemeClr val="bg1"/>
                </a:solidFill>
              </a:defRPr>
            </a:lvl1pPr>
          </a:lstStyle>
          <a:p>
            <a:endParaRPr lang="sv-SE"/>
          </a:p>
        </p:txBody>
      </p:sp>
      <p:sp>
        <p:nvSpPr>
          <p:cNvPr id="5" name="Footer">
            <a:extLst>
              <a:ext uri="{FF2B5EF4-FFF2-40B4-BE49-F238E27FC236}">
                <a16:creationId xmlns:a16="http://schemas.microsoft.com/office/drawing/2014/main" id="{1D4E95D8-2D29-C851-1210-F5BD10B311B2}"/>
              </a:ext>
            </a:extLst>
          </p:cNvPr>
          <p:cNvSpPr>
            <a:spLocks noGrp="1"/>
          </p:cNvSpPr>
          <p:nvPr>
            <p:ph type="ftr" sz="quarter" idx="11"/>
          </p:nvPr>
        </p:nvSpPr>
        <p:spPr/>
        <p:txBody>
          <a:bodyPr/>
          <a:lstStyle>
            <a:lvl1pPr algn="ctr">
              <a:defRPr/>
            </a:lvl1pPr>
          </a:lstStyle>
          <a:p>
            <a:endParaRPr lang="sv-SE"/>
          </a:p>
        </p:txBody>
      </p:sp>
      <p:sp>
        <p:nvSpPr>
          <p:cNvPr id="2" name="Name">
            <a:extLst>
              <a:ext uri="{FF2B5EF4-FFF2-40B4-BE49-F238E27FC236}">
                <a16:creationId xmlns:a16="http://schemas.microsoft.com/office/drawing/2014/main" id="{CB432323-E7E9-6822-4FCF-46FAD3D2D03C}"/>
              </a:ext>
            </a:extLst>
          </p:cNvPr>
          <p:cNvSpPr>
            <a:spLocks noGrp="1"/>
          </p:cNvSpPr>
          <p:nvPr>
            <p:ph type="subTitle" idx="1" hasCustomPrompt="1"/>
          </p:nvPr>
        </p:nvSpPr>
        <p:spPr>
          <a:xfrm>
            <a:off x="8121095" y="5486690"/>
            <a:ext cx="2350544" cy="374242"/>
          </a:xfrm>
          <a:prstGeom prst="rect">
            <a:avLst/>
          </a:prstGeom>
          <a:solidFill>
            <a:srgbClr val="EBEBEB"/>
          </a:solidFill>
        </p:spPr>
        <p:txBody>
          <a:bodyPr wrap="square" lIns="180000" tIns="108000" rIns="180000" bIns="108000" anchor="ctr" anchorCtr="0">
            <a:spAutoFit/>
          </a:bodyPr>
          <a:lstStyle>
            <a:lvl1pPr marL="0" indent="0" algn="ctr">
              <a:lnSpc>
                <a:spcPct val="110000"/>
              </a:lnSpc>
              <a:spcBef>
                <a:spcPts val="0"/>
              </a:spcBef>
              <a:buNone/>
              <a:defRPr sz="1000" b="1" cap="all" spc="0" baseline="0">
                <a:solidFill>
                  <a:srgbClr val="414141"/>
                </a:solidFill>
              </a:defRPr>
            </a:lvl1pPr>
            <a:lvl2pPr marL="457154" indent="0" algn="ctr">
              <a:buNone/>
              <a:defRPr sz="2000"/>
            </a:lvl2pPr>
            <a:lvl3pPr marL="914309" indent="0" algn="ctr">
              <a:buNone/>
              <a:defRPr sz="1800"/>
            </a:lvl3pPr>
            <a:lvl4pPr marL="1371464" indent="0" algn="ctr">
              <a:buNone/>
              <a:defRPr sz="1600"/>
            </a:lvl4pPr>
            <a:lvl5pPr marL="1828618" indent="0" algn="ctr">
              <a:buNone/>
              <a:defRPr sz="1600"/>
            </a:lvl5pPr>
            <a:lvl6pPr marL="2285770" indent="0" algn="ctr">
              <a:buNone/>
              <a:defRPr sz="1600"/>
            </a:lvl6pPr>
            <a:lvl7pPr marL="2742926" indent="0" algn="ctr">
              <a:buNone/>
              <a:defRPr sz="1600"/>
            </a:lvl7pPr>
            <a:lvl8pPr marL="3200081" indent="0" algn="ctr">
              <a:buNone/>
              <a:defRPr sz="1600"/>
            </a:lvl8pPr>
            <a:lvl9pPr marL="3657234" indent="0" algn="ctr">
              <a:buNone/>
              <a:defRPr sz="1600"/>
            </a:lvl9pPr>
          </a:lstStyle>
          <a:p>
            <a:r>
              <a:rPr lang="en-GB"/>
              <a:t>Insert name here</a:t>
            </a:r>
          </a:p>
        </p:txBody>
      </p:sp>
      <p:sp>
        <p:nvSpPr>
          <p:cNvPr id="6" name="Title">
            <a:extLst>
              <a:ext uri="{FF2B5EF4-FFF2-40B4-BE49-F238E27FC236}">
                <a16:creationId xmlns:a16="http://schemas.microsoft.com/office/drawing/2014/main" id="{8D9140D5-1D54-40B2-13A6-B632230DEDE0}"/>
              </a:ext>
            </a:extLst>
          </p:cNvPr>
          <p:cNvSpPr>
            <a:spLocks noGrp="1"/>
          </p:cNvSpPr>
          <p:nvPr>
            <p:ph type="title" hasCustomPrompt="1"/>
          </p:nvPr>
        </p:nvSpPr>
        <p:spPr>
          <a:xfrm>
            <a:off x="1245745" y="2228209"/>
            <a:ext cx="5774816" cy="3445602"/>
          </a:xfrm>
          <a:prstGeom prst="rect">
            <a:avLst/>
          </a:prstGeom>
        </p:spPr>
        <p:txBody>
          <a:bodyPr anchor="t" anchorCtr="0">
            <a:noAutofit/>
          </a:bodyPr>
          <a:lstStyle>
            <a:lvl1pPr algn="l">
              <a:lnSpc>
                <a:spcPct val="85000"/>
              </a:lnSpc>
              <a:defRPr sz="4000" b="1">
                <a:solidFill>
                  <a:schemeClr val="tx1"/>
                </a:solidFill>
                <a:latin typeface="+mn-lt"/>
              </a:defRPr>
            </a:lvl1pPr>
          </a:lstStyle>
          <a:p>
            <a:r>
              <a:rPr lang="en-GB"/>
              <a:t>Insert a longer and smaller quote here. Keep it as short as possible and insert picture on the right.</a:t>
            </a:r>
            <a:endParaRPr lang="en-US"/>
          </a:p>
        </p:txBody>
      </p:sp>
    </p:spTree>
    <p:extLst>
      <p:ext uri="{BB962C8B-B14F-4D97-AF65-F5344CB8AC3E}">
        <p14:creationId xmlns:p14="http://schemas.microsoft.com/office/powerpoint/2010/main" val="285339431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Chapter on picture">
    <p:bg>
      <p:bgPr>
        <a:solidFill>
          <a:srgbClr val="E5E5E5"/>
        </a:solidFill>
        <a:effectLst/>
      </p:bgPr>
    </p:bg>
    <p:spTree>
      <p:nvGrpSpPr>
        <p:cNvPr id="1" name=""/>
        <p:cNvGrpSpPr/>
        <p:nvPr/>
      </p:nvGrpSpPr>
      <p:grpSpPr>
        <a:xfrm>
          <a:off x="0" y="0"/>
          <a:ext cx="0" cy="0"/>
          <a:chOff x="0" y="0"/>
          <a:chExt cx="0" cy="0"/>
        </a:xfrm>
      </p:grpSpPr>
      <p:sp>
        <p:nvSpPr>
          <p:cNvPr id="4" name="Picture">
            <a:extLst>
              <a:ext uri="{FF2B5EF4-FFF2-40B4-BE49-F238E27FC236}">
                <a16:creationId xmlns:a16="http://schemas.microsoft.com/office/drawing/2014/main" id="{9C2FC158-0329-ED95-A89A-64E0C37D5A91}"/>
              </a:ext>
            </a:extLst>
          </p:cNvPr>
          <p:cNvSpPr>
            <a:spLocks noGrp="1"/>
          </p:cNvSpPr>
          <p:nvPr>
            <p:ph type="pic" sz="quarter" idx="10"/>
          </p:nvPr>
        </p:nvSpPr>
        <p:spPr>
          <a:xfrm>
            <a:off x="0" y="0"/>
            <a:ext cx="12192000" cy="6858000"/>
          </a:xfrm>
          <a:prstGeom prst="rect">
            <a:avLst/>
          </a:prstGeom>
          <a:noFill/>
        </p:spPr>
        <p:txBody>
          <a:bodyPr lIns="0" tIns="2520000" rIns="0"/>
          <a:lstStyle>
            <a:lvl1pPr marL="0" indent="0" algn="ctr">
              <a:buNone/>
              <a:defRPr>
                <a:solidFill>
                  <a:srgbClr val="414141"/>
                </a:solidFill>
              </a:defRPr>
            </a:lvl1pPr>
          </a:lstStyle>
          <a:p>
            <a:endParaRPr lang="sv-SE"/>
          </a:p>
        </p:txBody>
      </p:sp>
      <p:sp>
        <p:nvSpPr>
          <p:cNvPr id="2" name="Footer">
            <a:extLst>
              <a:ext uri="{FF2B5EF4-FFF2-40B4-BE49-F238E27FC236}">
                <a16:creationId xmlns:a16="http://schemas.microsoft.com/office/drawing/2014/main" id="{D0CEB0EF-A4D1-51DF-3008-2253AC250295}"/>
              </a:ext>
            </a:extLst>
          </p:cNvPr>
          <p:cNvSpPr>
            <a:spLocks noGrp="1"/>
          </p:cNvSpPr>
          <p:nvPr>
            <p:ph type="ftr" sz="quarter" idx="12"/>
          </p:nvPr>
        </p:nvSpPr>
        <p:spPr>
          <a:xfrm>
            <a:off x="2103120" y="5942949"/>
            <a:ext cx="8050214" cy="256297"/>
          </a:xfrm>
        </p:spPr>
        <p:txBody>
          <a:bodyPr anchor="t" anchorCtr="0"/>
          <a:lstStyle>
            <a:lvl1pPr>
              <a:defRPr sz="1200" i="0" spc="30" baseline="0">
                <a:solidFill>
                  <a:srgbClr val="FFFFFF"/>
                </a:solidFill>
                <a:effectLst>
                  <a:outerShdw blurRad="279400" dist="38100" dir="5400000" algn="l" rotWithShape="0">
                    <a:prstClr val="black">
                      <a:alpha val="40000"/>
                    </a:prstClr>
                  </a:outerShdw>
                </a:effectLst>
              </a:defRPr>
            </a:lvl1pPr>
          </a:lstStyle>
          <a:p>
            <a:r>
              <a:rPr lang="sv-SE" err="1"/>
              <a:t>Insert</a:t>
            </a:r>
            <a:r>
              <a:rPr lang="sv-SE"/>
              <a:t> </a:t>
            </a:r>
            <a:r>
              <a:rPr lang="sv-SE" err="1"/>
              <a:t>name</a:t>
            </a:r>
            <a:r>
              <a:rPr lang="sv-SE"/>
              <a:t> or </a:t>
            </a:r>
            <a:r>
              <a:rPr lang="sv-SE" err="1"/>
              <a:t>department</a:t>
            </a:r>
            <a:endParaRPr lang="sv-SE"/>
          </a:p>
        </p:txBody>
      </p:sp>
      <p:sp>
        <p:nvSpPr>
          <p:cNvPr id="3" name="Date">
            <a:extLst>
              <a:ext uri="{FF2B5EF4-FFF2-40B4-BE49-F238E27FC236}">
                <a16:creationId xmlns:a16="http://schemas.microsoft.com/office/drawing/2014/main" id="{B28AC613-9ABE-8700-1F02-EB88F8D64FFC}"/>
              </a:ext>
            </a:extLst>
          </p:cNvPr>
          <p:cNvSpPr>
            <a:spLocks noGrp="1"/>
          </p:cNvSpPr>
          <p:nvPr>
            <p:ph type="dt" sz="half" idx="11"/>
          </p:nvPr>
        </p:nvSpPr>
        <p:spPr>
          <a:xfrm>
            <a:off x="839785" y="5942950"/>
            <a:ext cx="1263335" cy="256297"/>
          </a:xfrm>
          <a:prstGeom prst="rect">
            <a:avLst/>
          </a:prstGeom>
        </p:spPr>
        <p:txBody>
          <a:bodyPr vert="horz" lIns="91440" tIns="0" rIns="91440" bIns="0" rtlCol="0" anchor="t" anchorCtr="0"/>
          <a:lstStyle>
            <a:lvl1pPr>
              <a:defRPr lang="en-SE" sz="1200" i="0" spc="30" baseline="0" smtClean="0">
                <a:solidFill>
                  <a:srgbClr val="FFFFFF"/>
                </a:solidFill>
                <a:effectLst>
                  <a:outerShdw blurRad="279400" dist="38100" dir="5400000" algn="l" rotWithShape="0">
                    <a:prstClr val="black">
                      <a:alpha val="40000"/>
                    </a:prstClr>
                  </a:outerShdw>
                </a:effectLst>
              </a:defRPr>
            </a:lvl1pPr>
          </a:lstStyle>
          <a:p>
            <a:fld id="{C66995AB-0F08-CC49-B84F-A4273C727515}" type="datetime1">
              <a:rPr lang="en-SE" smtClean="0"/>
              <a:pPr/>
              <a:t>05/22/2026</a:t>
            </a:fld>
            <a:endParaRPr lang="en-SE"/>
          </a:p>
        </p:txBody>
      </p:sp>
      <p:sp>
        <p:nvSpPr>
          <p:cNvPr id="8" name="Title">
            <a:extLst>
              <a:ext uri="{FF2B5EF4-FFF2-40B4-BE49-F238E27FC236}">
                <a16:creationId xmlns:a16="http://schemas.microsoft.com/office/drawing/2014/main" id="{5A37CA63-A5B5-6A4A-7320-77E287BB3629}"/>
              </a:ext>
            </a:extLst>
          </p:cNvPr>
          <p:cNvSpPr>
            <a:spLocks noGrp="1"/>
          </p:cNvSpPr>
          <p:nvPr>
            <p:ph type="title" hasCustomPrompt="1"/>
          </p:nvPr>
        </p:nvSpPr>
        <p:spPr>
          <a:xfrm>
            <a:off x="839788" y="1960879"/>
            <a:ext cx="10512425" cy="2404883"/>
          </a:xfrm>
          <a:prstGeom prst="rect">
            <a:avLst/>
          </a:prstGeom>
        </p:spPr>
        <p:txBody>
          <a:bodyPr anchor="b" anchorCtr="0">
            <a:normAutofit/>
          </a:bodyPr>
          <a:lstStyle>
            <a:lvl1pPr algn="l">
              <a:lnSpc>
                <a:spcPct val="80000"/>
              </a:lnSpc>
              <a:defRPr sz="9000" b="1">
                <a:solidFill>
                  <a:schemeClr val="tx1"/>
                </a:solidFill>
                <a:effectLst>
                  <a:outerShdw blurRad="286097" dist="38100" dir="5400000" algn="t" rotWithShape="0">
                    <a:schemeClr val="accent1">
                      <a:lumMod val="10000"/>
                      <a:alpha val="40000"/>
                    </a:schemeClr>
                  </a:outerShdw>
                </a:effectLst>
              </a:defRPr>
            </a:lvl1pPr>
          </a:lstStyle>
          <a:p>
            <a:r>
              <a:rPr lang="en-GB"/>
              <a:t>Insert </a:t>
            </a:r>
            <a:br>
              <a:rPr lang="en-GB"/>
            </a:br>
            <a:r>
              <a:rPr lang="en-GB"/>
              <a:t>Chapter</a:t>
            </a:r>
            <a:endParaRPr lang="en-US"/>
          </a:p>
        </p:txBody>
      </p:sp>
      <p:sp>
        <p:nvSpPr>
          <p:cNvPr id="7" name="Subtitle">
            <a:extLst>
              <a:ext uri="{FF2B5EF4-FFF2-40B4-BE49-F238E27FC236}">
                <a16:creationId xmlns:a16="http://schemas.microsoft.com/office/drawing/2014/main" id="{C869296A-798F-AC28-6338-64192AB871A0}"/>
              </a:ext>
            </a:extLst>
          </p:cNvPr>
          <p:cNvSpPr>
            <a:spLocks noGrp="1"/>
          </p:cNvSpPr>
          <p:nvPr>
            <p:ph type="subTitle" idx="1" hasCustomPrompt="1"/>
          </p:nvPr>
        </p:nvSpPr>
        <p:spPr>
          <a:xfrm>
            <a:off x="839788" y="4607334"/>
            <a:ext cx="9313546" cy="868792"/>
          </a:xfrm>
          <a:prstGeom prst="rect">
            <a:avLst/>
          </a:prstGeom>
        </p:spPr>
        <p:txBody>
          <a:bodyPr>
            <a:noAutofit/>
          </a:bodyPr>
          <a:lstStyle>
            <a:lvl1pPr marL="0" indent="0" algn="l">
              <a:lnSpc>
                <a:spcPct val="100000"/>
              </a:lnSpc>
              <a:spcBef>
                <a:spcPts val="0"/>
              </a:spcBef>
              <a:spcAft>
                <a:spcPts val="0"/>
              </a:spcAft>
              <a:buNone/>
              <a:defRPr sz="1800" cap="none" spc="0" baseline="0">
                <a:solidFill>
                  <a:schemeClr val="tx1"/>
                </a:solidFill>
                <a:effectLst>
                  <a:outerShdw blurRad="279400" dist="50800" dir="5400000" algn="ctr" rotWithShape="0">
                    <a:srgbClr val="000000">
                      <a:alpha val="40000"/>
                    </a:srgbClr>
                  </a:outerShdw>
                </a:effectLst>
              </a:defRPr>
            </a:lvl1pPr>
            <a:lvl2pPr marL="457154" indent="0" algn="ctr">
              <a:buNone/>
              <a:defRPr sz="2000"/>
            </a:lvl2pPr>
            <a:lvl3pPr marL="914309" indent="0" algn="ctr">
              <a:buNone/>
              <a:defRPr sz="1800"/>
            </a:lvl3pPr>
            <a:lvl4pPr marL="1371464" indent="0" algn="ctr">
              <a:buNone/>
              <a:defRPr sz="1600"/>
            </a:lvl4pPr>
            <a:lvl5pPr marL="1828618" indent="0" algn="ctr">
              <a:buNone/>
              <a:defRPr sz="1600"/>
            </a:lvl5pPr>
            <a:lvl6pPr marL="2285770" indent="0" algn="ctr">
              <a:buNone/>
              <a:defRPr sz="1600"/>
            </a:lvl6pPr>
            <a:lvl7pPr marL="2742926" indent="0" algn="ctr">
              <a:buNone/>
              <a:defRPr sz="1600"/>
            </a:lvl7pPr>
            <a:lvl8pPr marL="3200081" indent="0" algn="ctr">
              <a:buNone/>
              <a:defRPr sz="1600"/>
            </a:lvl8pPr>
            <a:lvl9pPr marL="3657234" indent="0" algn="ctr">
              <a:buNone/>
              <a:defRPr sz="1600"/>
            </a:lvl9pPr>
          </a:lstStyle>
          <a:p>
            <a:r>
              <a:rPr lang="en-GB"/>
              <a:t>Subheading</a:t>
            </a:r>
          </a:p>
        </p:txBody>
      </p:sp>
    </p:spTree>
    <p:extLst>
      <p:ext uri="{BB962C8B-B14F-4D97-AF65-F5344CB8AC3E}">
        <p14:creationId xmlns:p14="http://schemas.microsoft.com/office/powerpoint/2010/main" val="579454730"/>
      </p:ext>
    </p:extLst>
  </p:cSld>
  <p:clrMapOvr>
    <a:overrideClrMapping bg1="dk1" tx1="lt1" bg2="dk2" tx2="lt2" accent1="accent1" accent2="accent2" accent3="accent3" accent4="accent4" accent5="accent5" accent6="accent6" hlink="hlink" folHlink="folHlink"/>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2_Chapter on picture">
    <p:bg>
      <p:bgPr>
        <a:solidFill>
          <a:srgbClr val="E5E5E5"/>
        </a:solidFill>
        <a:effectLst/>
      </p:bgPr>
    </p:bg>
    <p:spTree>
      <p:nvGrpSpPr>
        <p:cNvPr id="1" name=""/>
        <p:cNvGrpSpPr/>
        <p:nvPr/>
      </p:nvGrpSpPr>
      <p:grpSpPr>
        <a:xfrm>
          <a:off x="0" y="0"/>
          <a:ext cx="0" cy="0"/>
          <a:chOff x="0" y="0"/>
          <a:chExt cx="0" cy="0"/>
        </a:xfrm>
      </p:grpSpPr>
      <p:sp>
        <p:nvSpPr>
          <p:cNvPr id="4" name="Picture">
            <a:extLst>
              <a:ext uri="{FF2B5EF4-FFF2-40B4-BE49-F238E27FC236}">
                <a16:creationId xmlns:a16="http://schemas.microsoft.com/office/drawing/2014/main" id="{9C2FC158-0329-ED95-A89A-64E0C37D5A91}"/>
              </a:ext>
            </a:extLst>
          </p:cNvPr>
          <p:cNvSpPr>
            <a:spLocks noGrp="1"/>
          </p:cNvSpPr>
          <p:nvPr>
            <p:ph type="pic" sz="quarter" idx="10"/>
          </p:nvPr>
        </p:nvSpPr>
        <p:spPr>
          <a:xfrm>
            <a:off x="0" y="0"/>
            <a:ext cx="12192000" cy="6858000"/>
          </a:xfrm>
          <a:prstGeom prst="rect">
            <a:avLst/>
          </a:prstGeom>
          <a:noFill/>
        </p:spPr>
        <p:txBody>
          <a:bodyPr lIns="0" tIns="2520000" rIns="0"/>
          <a:lstStyle>
            <a:lvl1pPr marL="0" indent="0" algn="ctr">
              <a:buNone/>
              <a:defRPr>
                <a:solidFill>
                  <a:srgbClr val="414141"/>
                </a:solidFill>
              </a:defRPr>
            </a:lvl1pPr>
          </a:lstStyle>
          <a:p>
            <a:endParaRPr lang="sv-SE"/>
          </a:p>
        </p:txBody>
      </p:sp>
      <p:sp>
        <p:nvSpPr>
          <p:cNvPr id="8" name="Title">
            <a:extLst>
              <a:ext uri="{FF2B5EF4-FFF2-40B4-BE49-F238E27FC236}">
                <a16:creationId xmlns:a16="http://schemas.microsoft.com/office/drawing/2014/main" id="{5A37CA63-A5B5-6A4A-7320-77E287BB3629}"/>
              </a:ext>
            </a:extLst>
          </p:cNvPr>
          <p:cNvSpPr>
            <a:spLocks noGrp="1"/>
          </p:cNvSpPr>
          <p:nvPr>
            <p:ph type="title" hasCustomPrompt="1"/>
          </p:nvPr>
        </p:nvSpPr>
        <p:spPr>
          <a:xfrm>
            <a:off x="839788" y="3500438"/>
            <a:ext cx="10512425" cy="2197997"/>
          </a:xfrm>
          <a:prstGeom prst="rect">
            <a:avLst/>
          </a:prstGeom>
        </p:spPr>
        <p:txBody>
          <a:bodyPr anchor="b" anchorCtr="0">
            <a:normAutofit/>
          </a:bodyPr>
          <a:lstStyle>
            <a:lvl1pPr algn="l">
              <a:lnSpc>
                <a:spcPct val="80000"/>
              </a:lnSpc>
              <a:defRPr sz="8000" b="1">
                <a:solidFill>
                  <a:schemeClr val="tx1"/>
                </a:solidFill>
                <a:effectLst>
                  <a:outerShdw blurRad="286097" dist="38100" dir="5400000" algn="t" rotWithShape="0">
                    <a:schemeClr val="accent1">
                      <a:lumMod val="10000"/>
                      <a:alpha val="40000"/>
                    </a:schemeClr>
                  </a:outerShdw>
                </a:effectLst>
              </a:defRPr>
            </a:lvl1pPr>
          </a:lstStyle>
          <a:p>
            <a:r>
              <a:rPr lang="en-GB"/>
              <a:t>Insert </a:t>
            </a:r>
            <a:br>
              <a:rPr lang="en-GB"/>
            </a:br>
            <a:r>
              <a:rPr lang="en-GB"/>
              <a:t>Chapter</a:t>
            </a:r>
            <a:endParaRPr lang="en-US"/>
          </a:p>
        </p:txBody>
      </p:sp>
      <p:sp>
        <p:nvSpPr>
          <p:cNvPr id="5" name="Subtitle">
            <a:extLst>
              <a:ext uri="{FF2B5EF4-FFF2-40B4-BE49-F238E27FC236}">
                <a16:creationId xmlns:a16="http://schemas.microsoft.com/office/drawing/2014/main" id="{BABCA513-4633-9F0D-17AC-8ECCDC8195D3}"/>
              </a:ext>
            </a:extLst>
          </p:cNvPr>
          <p:cNvSpPr>
            <a:spLocks noGrp="1"/>
          </p:cNvSpPr>
          <p:nvPr>
            <p:ph type="subTitle" idx="1" hasCustomPrompt="1"/>
          </p:nvPr>
        </p:nvSpPr>
        <p:spPr>
          <a:xfrm>
            <a:off x="839788" y="5843821"/>
            <a:ext cx="9313546" cy="590433"/>
          </a:xfrm>
          <a:prstGeom prst="rect">
            <a:avLst/>
          </a:prstGeom>
        </p:spPr>
        <p:txBody>
          <a:bodyPr>
            <a:normAutofit/>
          </a:bodyPr>
          <a:lstStyle>
            <a:lvl1pPr marL="0" indent="0" algn="l">
              <a:lnSpc>
                <a:spcPct val="100000"/>
              </a:lnSpc>
              <a:spcBef>
                <a:spcPts val="0"/>
              </a:spcBef>
              <a:spcAft>
                <a:spcPts val="0"/>
              </a:spcAft>
              <a:buNone/>
              <a:defRPr sz="1800" cap="none" spc="0" baseline="0">
                <a:solidFill>
                  <a:schemeClr val="tx1"/>
                </a:solidFill>
                <a:effectLst>
                  <a:outerShdw blurRad="287648" dist="50800" dir="5400000" algn="ctr" rotWithShape="0">
                    <a:srgbClr val="000000">
                      <a:alpha val="40000"/>
                    </a:srgbClr>
                  </a:outerShdw>
                </a:effectLst>
              </a:defRPr>
            </a:lvl1pPr>
            <a:lvl2pPr marL="457154" indent="0" algn="ctr">
              <a:buNone/>
              <a:defRPr sz="2000"/>
            </a:lvl2pPr>
            <a:lvl3pPr marL="914309" indent="0" algn="ctr">
              <a:buNone/>
              <a:defRPr sz="1800"/>
            </a:lvl3pPr>
            <a:lvl4pPr marL="1371464" indent="0" algn="ctr">
              <a:buNone/>
              <a:defRPr sz="1600"/>
            </a:lvl4pPr>
            <a:lvl5pPr marL="1828618" indent="0" algn="ctr">
              <a:buNone/>
              <a:defRPr sz="1600"/>
            </a:lvl5pPr>
            <a:lvl6pPr marL="2285770" indent="0" algn="ctr">
              <a:buNone/>
              <a:defRPr sz="1600"/>
            </a:lvl6pPr>
            <a:lvl7pPr marL="2742926" indent="0" algn="ctr">
              <a:buNone/>
              <a:defRPr sz="1600"/>
            </a:lvl7pPr>
            <a:lvl8pPr marL="3200081" indent="0" algn="ctr">
              <a:buNone/>
              <a:defRPr sz="1600"/>
            </a:lvl8pPr>
            <a:lvl9pPr marL="3657234" indent="0" algn="ctr">
              <a:buNone/>
              <a:defRPr sz="1600"/>
            </a:lvl9pPr>
          </a:lstStyle>
          <a:p>
            <a:r>
              <a:rPr lang="en-GB"/>
              <a:t>Subheading</a:t>
            </a:r>
          </a:p>
        </p:txBody>
      </p:sp>
    </p:spTree>
    <p:extLst>
      <p:ext uri="{BB962C8B-B14F-4D97-AF65-F5344CB8AC3E}">
        <p14:creationId xmlns:p14="http://schemas.microsoft.com/office/powerpoint/2010/main" val="976213214"/>
      </p:ext>
    </p:extLst>
  </p:cSld>
  <p:clrMapOvr>
    <a:overrideClrMapping bg1="dk1" tx1="lt1" bg2="dk2" tx2="lt2" accent1="accent1" accent2="accent2" accent3="accent3" accent4="accent4" accent5="accent5" accent6="accent6" hlink="hlink" folHlink="folHlink"/>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Pictures_x8">
    <p:bg>
      <p:bgRef idx="1001">
        <a:schemeClr val="bg1"/>
      </p:bgRef>
    </p:bg>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A87B166C-B93D-1597-CE66-8E9301115F5D}"/>
              </a:ext>
            </a:extLst>
          </p:cNvPr>
          <p:cNvSpPr>
            <a:spLocks noGrp="1"/>
          </p:cNvSpPr>
          <p:nvPr>
            <p:ph type="pic" sz="quarter" idx="16"/>
          </p:nvPr>
        </p:nvSpPr>
        <p:spPr>
          <a:xfrm>
            <a:off x="6097200" y="4337844"/>
            <a:ext cx="6094800" cy="2520156"/>
          </a:xfrm>
          <a:prstGeom prst="rect">
            <a:avLst/>
          </a:prstGeom>
          <a:solidFill>
            <a:schemeClr val="bg1">
              <a:lumMod val="95000"/>
            </a:schemeClr>
          </a:solidFill>
        </p:spPr>
        <p:txBody>
          <a:bodyPr tIns="360000" rIns="180000"/>
          <a:lstStyle>
            <a:lvl1pPr marL="0" indent="0" algn="ctr">
              <a:buNone/>
              <a:defRPr>
                <a:solidFill>
                  <a:schemeClr val="tx1"/>
                </a:solidFill>
              </a:defRPr>
            </a:lvl1pPr>
          </a:lstStyle>
          <a:p>
            <a:endParaRPr lang="sv-SE"/>
          </a:p>
        </p:txBody>
      </p:sp>
      <p:sp>
        <p:nvSpPr>
          <p:cNvPr id="2" name="Picture Placeholder 7">
            <a:extLst>
              <a:ext uri="{FF2B5EF4-FFF2-40B4-BE49-F238E27FC236}">
                <a16:creationId xmlns:a16="http://schemas.microsoft.com/office/drawing/2014/main" id="{7888C01D-5E60-7C57-6A4B-90FF7CF4B367}"/>
              </a:ext>
            </a:extLst>
          </p:cNvPr>
          <p:cNvSpPr>
            <a:spLocks noGrp="1"/>
          </p:cNvSpPr>
          <p:nvPr>
            <p:ph type="pic" sz="quarter" idx="18"/>
          </p:nvPr>
        </p:nvSpPr>
        <p:spPr>
          <a:xfrm>
            <a:off x="3048600" y="2520153"/>
            <a:ext cx="6098400" cy="1817679"/>
          </a:xfrm>
          <a:prstGeom prst="rect">
            <a:avLst/>
          </a:prstGeom>
          <a:solidFill>
            <a:schemeClr val="bg1">
              <a:lumMod val="95000"/>
            </a:schemeClr>
          </a:solidFill>
        </p:spPr>
        <p:txBody>
          <a:bodyPr tIns="180000" rIns="180000"/>
          <a:lstStyle>
            <a:lvl1pPr marL="0" indent="0" algn="ctr">
              <a:buNone/>
              <a:defRPr>
                <a:solidFill>
                  <a:schemeClr val="tx1"/>
                </a:solidFill>
              </a:defRPr>
            </a:lvl1pPr>
          </a:lstStyle>
          <a:p>
            <a:endParaRPr lang="sv-SE"/>
          </a:p>
        </p:txBody>
      </p:sp>
      <p:sp>
        <p:nvSpPr>
          <p:cNvPr id="4" name="Picture Placeholder 6">
            <a:extLst>
              <a:ext uri="{FF2B5EF4-FFF2-40B4-BE49-F238E27FC236}">
                <a16:creationId xmlns:a16="http://schemas.microsoft.com/office/drawing/2014/main" id="{E98744AC-4F1F-F41F-8098-5CC2BE080CE7}"/>
              </a:ext>
            </a:extLst>
          </p:cNvPr>
          <p:cNvSpPr>
            <a:spLocks noGrp="1"/>
          </p:cNvSpPr>
          <p:nvPr>
            <p:ph type="pic" sz="quarter" idx="15"/>
          </p:nvPr>
        </p:nvSpPr>
        <p:spPr>
          <a:xfrm>
            <a:off x="3045600" y="4337844"/>
            <a:ext cx="3055200" cy="2520156"/>
          </a:xfrm>
          <a:prstGeom prst="rect">
            <a:avLst/>
          </a:prstGeom>
          <a:solidFill>
            <a:schemeClr val="bg1">
              <a:lumMod val="95000"/>
            </a:schemeClr>
          </a:solidFill>
        </p:spPr>
        <p:txBody>
          <a:bodyPr tIns="360000" rIns="180000"/>
          <a:lstStyle>
            <a:lvl1pPr marL="0" indent="0" algn="ctr">
              <a:buNone/>
              <a:defRPr>
                <a:solidFill>
                  <a:schemeClr val="tx1"/>
                </a:solidFill>
              </a:defRPr>
            </a:lvl1pPr>
          </a:lstStyle>
          <a:p>
            <a:endParaRPr lang="sv-SE"/>
          </a:p>
        </p:txBody>
      </p:sp>
      <p:sp>
        <p:nvSpPr>
          <p:cNvPr id="6" name="Picture Placeholder 5">
            <a:extLst>
              <a:ext uri="{FF2B5EF4-FFF2-40B4-BE49-F238E27FC236}">
                <a16:creationId xmlns:a16="http://schemas.microsoft.com/office/drawing/2014/main" id="{2BB782BD-4F4C-CC2A-5C50-A43E560B2930}"/>
              </a:ext>
            </a:extLst>
          </p:cNvPr>
          <p:cNvSpPr>
            <a:spLocks noGrp="1"/>
          </p:cNvSpPr>
          <p:nvPr>
            <p:ph type="pic" sz="quarter" idx="14"/>
          </p:nvPr>
        </p:nvSpPr>
        <p:spPr>
          <a:xfrm>
            <a:off x="0" y="2520157"/>
            <a:ext cx="3049200" cy="4337843"/>
          </a:xfrm>
          <a:prstGeom prst="rect">
            <a:avLst/>
          </a:prstGeom>
          <a:solidFill>
            <a:schemeClr val="bg1">
              <a:lumMod val="95000"/>
            </a:schemeClr>
          </a:solidFill>
        </p:spPr>
        <p:txBody>
          <a:bodyPr tIns="1080000" rIns="180000"/>
          <a:lstStyle>
            <a:lvl1pPr marL="0" indent="0" algn="ctr">
              <a:buNone/>
              <a:defRPr>
                <a:solidFill>
                  <a:schemeClr val="tx1"/>
                </a:solidFill>
              </a:defRPr>
            </a:lvl1pPr>
          </a:lstStyle>
          <a:p>
            <a:endParaRPr lang="sv-SE"/>
          </a:p>
        </p:txBody>
      </p:sp>
      <p:sp>
        <p:nvSpPr>
          <p:cNvPr id="8" name="Picture Placeholder 4">
            <a:extLst>
              <a:ext uri="{FF2B5EF4-FFF2-40B4-BE49-F238E27FC236}">
                <a16:creationId xmlns:a16="http://schemas.microsoft.com/office/drawing/2014/main" id="{E75C9322-286B-6C7B-6FA1-7BDA58A9F794}"/>
              </a:ext>
            </a:extLst>
          </p:cNvPr>
          <p:cNvSpPr>
            <a:spLocks noGrp="1"/>
          </p:cNvSpPr>
          <p:nvPr>
            <p:ph type="pic" sz="quarter" idx="11"/>
          </p:nvPr>
        </p:nvSpPr>
        <p:spPr>
          <a:xfrm>
            <a:off x="9146400" y="0"/>
            <a:ext cx="3045600" cy="4337844"/>
          </a:xfrm>
          <a:prstGeom prst="rect">
            <a:avLst/>
          </a:prstGeom>
          <a:solidFill>
            <a:schemeClr val="bg1">
              <a:lumMod val="95000"/>
            </a:schemeClr>
          </a:solidFill>
        </p:spPr>
        <p:txBody>
          <a:bodyPr tIns="1080000" rIns="180000"/>
          <a:lstStyle>
            <a:lvl1pPr marL="0" indent="0" algn="ctr">
              <a:buNone/>
              <a:defRPr>
                <a:solidFill>
                  <a:schemeClr val="tx1"/>
                </a:solidFill>
              </a:defRPr>
            </a:lvl1pPr>
          </a:lstStyle>
          <a:p>
            <a:endParaRPr lang="sv-SE"/>
          </a:p>
        </p:txBody>
      </p:sp>
      <p:sp>
        <p:nvSpPr>
          <p:cNvPr id="5" name="Picture Placeholder 3">
            <a:extLst>
              <a:ext uri="{FF2B5EF4-FFF2-40B4-BE49-F238E27FC236}">
                <a16:creationId xmlns:a16="http://schemas.microsoft.com/office/drawing/2014/main" id="{12963F5E-8B51-1AF6-848B-5AD154D2A7CA}"/>
              </a:ext>
            </a:extLst>
          </p:cNvPr>
          <p:cNvSpPr>
            <a:spLocks noGrp="1"/>
          </p:cNvSpPr>
          <p:nvPr>
            <p:ph type="pic" sz="quarter" idx="12"/>
          </p:nvPr>
        </p:nvSpPr>
        <p:spPr>
          <a:xfrm>
            <a:off x="6094200" y="-12"/>
            <a:ext cx="3052200" cy="2520157"/>
          </a:xfrm>
          <a:prstGeom prst="rect">
            <a:avLst/>
          </a:prstGeom>
          <a:solidFill>
            <a:schemeClr val="bg1">
              <a:lumMod val="95000"/>
            </a:schemeClr>
          </a:solidFill>
        </p:spPr>
        <p:txBody>
          <a:bodyPr tIns="360000" rIns="180000"/>
          <a:lstStyle>
            <a:lvl1pPr marL="0" indent="0" algn="ctr">
              <a:buNone/>
              <a:defRPr>
                <a:solidFill>
                  <a:schemeClr val="tx1"/>
                </a:solidFill>
              </a:defRPr>
            </a:lvl1pPr>
          </a:lstStyle>
          <a:p>
            <a:endParaRPr lang="sv-SE"/>
          </a:p>
        </p:txBody>
      </p:sp>
      <p:sp>
        <p:nvSpPr>
          <p:cNvPr id="7" name="Picture Placeholder 2">
            <a:extLst>
              <a:ext uri="{FF2B5EF4-FFF2-40B4-BE49-F238E27FC236}">
                <a16:creationId xmlns:a16="http://schemas.microsoft.com/office/drawing/2014/main" id="{FDD22255-DC93-54A0-E02C-135CF9B06EE4}"/>
              </a:ext>
            </a:extLst>
          </p:cNvPr>
          <p:cNvSpPr>
            <a:spLocks noGrp="1"/>
          </p:cNvSpPr>
          <p:nvPr>
            <p:ph type="pic" sz="quarter" idx="17"/>
          </p:nvPr>
        </p:nvSpPr>
        <p:spPr>
          <a:xfrm>
            <a:off x="3045600" y="-12"/>
            <a:ext cx="3049200" cy="2520157"/>
          </a:xfrm>
          <a:prstGeom prst="rect">
            <a:avLst/>
          </a:prstGeom>
          <a:solidFill>
            <a:schemeClr val="bg1">
              <a:lumMod val="95000"/>
            </a:schemeClr>
          </a:solidFill>
        </p:spPr>
        <p:txBody>
          <a:bodyPr tIns="360000" rIns="180000"/>
          <a:lstStyle>
            <a:lvl1pPr marL="0" indent="0" algn="ctr">
              <a:buNone/>
              <a:defRPr>
                <a:solidFill>
                  <a:schemeClr val="tx1"/>
                </a:solidFill>
              </a:defRPr>
            </a:lvl1pPr>
          </a:lstStyle>
          <a:p>
            <a:endParaRPr lang="sv-SE"/>
          </a:p>
        </p:txBody>
      </p:sp>
      <p:sp>
        <p:nvSpPr>
          <p:cNvPr id="9" name="Picture Placeholder 1">
            <a:extLst>
              <a:ext uri="{FF2B5EF4-FFF2-40B4-BE49-F238E27FC236}">
                <a16:creationId xmlns:a16="http://schemas.microsoft.com/office/drawing/2014/main" id="{6B4704E1-E688-CDC0-74BE-8BC79A233742}"/>
              </a:ext>
            </a:extLst>
          </p:cNvPr>
          <p:cNvSpPr>
            <a:spLocks noGrp="1"/>
          </p:cNvSpPr>
          <p:nvPr>
            <p:ph type="pic" sz="quarter" idx="10"/>
          </p:nvPr>
        </p:nvSpPr>
        <p:spPr>
          <a:xfrm>
            <a:off x="600" y="0"/>
            <a:ext cx="3049200" cy="2520157"/>
          </a:xfrm>
          <a:prstGeom prst="rect">
            <a:avLst/>
          </a:prstGeom>
          <a:solidFill>
            <a:schemeClr val="bg1">
              <a:lumMod val="95000"/>
            </a:schemeClr>
          </a:solidFill>
        </p:spPr>
        <p:txBody>
          <a:bodyPr tIns="360000" rIns="180000"/>
          <a:lstStyle>
            <a:lvl1pPr marL="0" indent="0" algn="ctr">
              <a:buNone/>
              <a:defRPr>
                <a:solidFill>
                  <a:schemeClr val="tx1"/>
                </a:solidFill>
              </a:defRPr>
            </a:lvl1pPr>
          </a:lstStyle>
          <a:p>
            <a:endParaRPr lang="sv-SE"/>
          </a:p>
        </p:txBody>
      </p:sp>
    </p:spTree>
    <p:extLst>
      <p:ext uri="{BB962C8B-B14F-4D97-AF65-F5344CB8AC3E}">
        <p14:creationId xmlns:p14="http://schemas.microsoft.com/office/powerpoint/2010/main" val="450797961"/>
      </p:ext>
    </p:extLst>
  </p:cSld>
  <p:clrMapOvr>
    <a:overrideClrMapping bg1="lt1" tx1="dk1" bg2="lt2" tx2="dk2" accent1="accent1" accent2="accent2" accent3="accent3" accent4="accent4" accent5="accent5" accent6="accent6" hlink="hlink" folHlink="folHlink"/>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Picture and text">
    <p:bg>
      <p:bgRef idx="1001">
        <a:schemeClr val="bg1"/>
      </p:bgRef>
    </p:bg>
    <p:spTree>
      <p:nvGrpSpPr>
        <p:cNvPr id="1" name=""/>
        <p:cNvGrpSpPr/>
        <p:nvPr/>
      </p:nvGrpSpPr>
      <p:grpSpPr>
        <a:xfrm>
          <a:off x="0" y="0"/>
          <a:ext cx="0" cy="0"/>
          <a:chOff x="0" y="0"/>
          <a:chExt cx="0" cy="0"/>
        </a:xfrm>
      </p:grpSpPr>
      <p:sp>
        <p:nvSpPr>
          <p:cNvPr id="4" name="Picture">
            <a:extLst>
              <a:ext uri="{FF2B5EF4-FFF2-40B4-BE49-F238E27FC236}">
                <a16:creationId xmlns:a16="http://schemas.microsoft.com/office/drawing/2014/main" id="{4C0BB278-A117-F2B1-0122-7A1F5A6B5199}"/>
              </a:ext>
            </a:extLst>
          </p:cNvPr>
          <p:cNvSpPr>
            <a:spLocks noGrp="1"/>
          </p:cNvSpPr>
          <p:nvPr>
            <p:ph type="pic" sz="quarter" idx="10"/>
          </p:nvPr>
        </p:nvSpPr>
        <p:spPr>
          <a:xfrm>
            <a:off x="0" y="0"/>
            <a:ext cx="12192000" cy="6858000"/>
          </a:xfrm>
          <a:prstGeom prst="rect">
            <a:avLst/>
          </a:prstGeom>
          <a:solidFill>
            <a:schemeClr val="bg2"/>
          </a:solidFill>
        </p:spPr>
        <p:txBody>
          <a:bodyPr lIns="0" tIns="1080000" rIns="0"/>
          <a:lstStyle>
            <a:lvl1pPr marL="0" indent="0" algn="ctr">
              <a:buNone/>
              <a:defRPr>
                <a:solidFill>
                  <a:schemeClr val="tx1"/>
                </a:solidFill>
              </a:defRPr>
            </a:lvl1pPr>
          </a:lstStyle>
          <a:p>
            <a:endParaRPr lang="sv-SE"/>
          </a:p>
        </p:txBody>
      </p:sp>
      <p:sp>
        <p:nvSpPr>
          <p:cNvPr id="2" name="Title ">
            <a:extLst>
              <a:ext uri="{FF2B5EF4-FFF2-40B4-BE49-F238E27FC236}">
                <a16:creationId xmlns:a16="http://schemas.microsoft.com/office/drawing/2014/main" id="{962D2A2C-F308-82E2-B4AA-D129573BBF1B}"/>
              </a:ext>
            </a:extLst>
          </p:cNvPr>
          <p:cNvSpPr>
            <a:spLocks noGrp="1"/>
          </p:cNvSpPr>
          <p:nvPr>
            <p:ph type="title" hasCustomPrompt="1"/>
          </p:nvPr>
        </p:nvSpPr>
        <p:spPr>
          <a:xfrm>
            <a:off x="1544320" y="2034665"/>
            <a:ext cx="9103360" cy="2931545"/>
          </a:xfrm>
        </p:spPr>
        <p:txBody>
          <a:bodyPr anchor="ctr" anchorCtr="0">
            <a:noAutofit/>
          </a:bodyPr>
          <a:lstStyle>
            <a:lvl1pPr algn="ctr">
              <a:lnSpc>
                <a:spcPct val="85000"/>
              </a:lnSpc>
              <a:defRPr sz="10000">
                <a:solidFill>
                  <a:schemeClr val="bg1"/>
                </a:solidFill>
                <a:effectLst>
                  <a:outerShdw blurRad="279400" dist="50800" dir="5400000" algn="ctr" rotWithShape="0">
                    <a:srgbClr val="000000">
                      <a:alpha val="40000"/>
                    </a:srgbClr>
                  </a:outerShdw>
                </a:effectLst>
              </a:defRPr>
            </a:lvl1pPr>
          </a:lstStyle>
          <a:p>
            <a:r>
              <a:rPr lang="en-US"/>
              <a:t>Click to edit text</a:t>
            </a:r>
            <a:endParaRPr lang="sv-SE"/>
          </a:p>
        </p:txBody>
      </p:sp>
    </p:spTree>
    <p:extLst>
      <p:ext uri="{BB962C8B-B14F-4D97-AF65-F5344CB8AC3E}">
        <p14:creationId xmlns:p14="http://schemas.microsoft.com/office/powerpoint/2010/main" val="3960816491"/>
      </p:ext>
    </p:extLst>
  </p:cSld>
  <p:clrMapOvr>
    <a:overrideClrMapping bg1="lt1" tx1="dk1" bg2="lt2" tx2="dk2" accent1="accent1" accent2="accent2" accent3="accent3" accent4="accent4" accent5="accent5" accent6="accent6" hlink="hlink" folHlink="folHlink"/>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Picture">
    <p:bg>
      <p:bgRef idx="1001">
        <a:schemeClr val="bg1"/>
      </p:bgRef>
    </p:bg>
    <p:spTree>
      <p:nvGrpSpPr>
        <p:cNvPr id="1" name=""/>
        <p:cNvGrpSpPr/>
        <p:nvPr/>
      </p:nvGrpSpPr>
      <p:grpSpPr>
        <a:xfrm>
          <a:off x="0" y="0"/>
          <a:ext cx="0" cy="0"/>
          <a:chOff x="0" y="0"/>
          <a:chExt cx="0" cy="0"/>
        </a:xfrm>
      </p:grpSpPr>
      <p:sp>
        <p:nvSpPr>
          <p:cNvPr id="4" name="Picture">
            <a:extLst>
              <a:ext uri="{FF2B5EF4-FFF2-40B4-BE49-F238E27FC236}">
                <a16:creationId xmlns:a16="http://schemas.microsoft.com/office/drawing/2014/main" id="{4C0BB278-A117-F2B1-0122-7A1F5A6B5199}"/>
              </a:ext>
            </a:extLst>
          </p:cNvPr>
          <p:cNvSpPr>
            <a:spLocks noGrp="1"/>
          </p:cNvSpPr>
          <p:nvPr>
            <p:ph type="pic" sz="quarter" idx="10"/>
          </p:nvPr>
        </p:nvSpPr>
        <p:spPr>
          <a:xfrm>
            <a:off x="0" y="0"/>
            <a:ext cx="12192000" cy="6858000"/>
          </a:xfrm>
          <a:prstGeom prst="rect">
            <a:avLst/>
          </a:prstGeom>
          <a:solidFill>
            <a:schemeClr val="bg2"/>
          </a:solidFill>
        </p:spPr>
        <p:txBody>
          <a:bodyPr lIns="0" tIns="2520000" rIns="0"/>
          <a:lstStyle>
            <a:lvl1pPr marL="0" indent="0" algn="ctr">
              <a:buNone/>
              <a:defRPr>
                <a:solidFill>
                  <a:schemeClr val="tx1"/>
                </a:solidFill>
              </a:defRPr>
            </a:lvl1pPr>
          </a:lstStyle>
          <a:p>
            <a:endParaRPr lang="sv-SE"/>
          </a:p>
        </p:txBody>
      </p:sp>
    </p:spTree>
    <p:extLst>
      <p:ext uri="{BB962C8B-B14F-4D97-AF65-F5344CB8AC3E}">
        <p14:creationId xmlns:p14="http://schemas.microsoft.com/office/powerpoint/2010/main" val="2400673755"/>
      </p:ext>
    </p:extLst>
  </p:cSld>
  <p:clrMapOvr>
    <a:overrideClrMapping bg1="lt1" tx1="dk1" bg2="lt2" tx2="dk2" accent1="accent1" accent2="accent2" accent3="accent3" accent4="accent4" accent5="accent5" accent6="accent6" hlink="hlink" folHlink="folHlink"/>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Welcome [darkgray]">
    <p:bg>
      <p:bgPr>
        <a:solidFill>
          <a:srgbClr val="414141"/>
        </a:solidFill>
        <a:effectLst/>
      </p:bgPr>
    </p:bg>
    <p:spTree>
      <p:nvGrpSpPr>
        <p:cNvPr id="1" name=""/>
        <p:cNvGrpSpPr/>
        <p:nvPr/>
      </p:nvGrpSpPr>
      <p:grpSpPr>
        <a:xfrm>
          <a:off x="0" y="0"/>
          <a:ext cx="0" cy="0"/>
          <a:chOff x="0" y="0"/>
          <a:chExt cx="0" cy="0"/>
        </a:xfrm>
      </p:grpSpPr>
      <p:sp>
        <p:nvSpPr>
          <p:cNvPr id="12" name="Footer ">
            <a:extLst>
              <a:ext uri="{FF2B5EF4-FFF2-40B4-BE49-F238E27FC236}">
                <a16:creationId xmlns:a16="http://schemas.microsoft.com/office/drawing/2014/main" id="{47346694-87FA-CFAD-93B5-25227300B26A}"/>
              </a:ext>
            </a:extLst>
          </p:cNvPr>
          <p:cNvSpPr>
            <a:spLocks noGrp="1"/>
          </p:cNvSpPr>
          <p:nvPr>
            <p:ph type="ftr" sz="quarter" idx="11"/>
          </p:nvPr>
        </p:nvSpPr>
        <p:spPr/>
        <p:txBody>
          <a:bodyPr/>
          <a:lstStyle>
            <a:lvl1pPr algn="ctr">
              <a:defRPr/>
            </a:lvl1pPr>
          </a:lstStyle>
          <a:p>
            <a:endParaRPr lang="sv-SE"/>
          </a:p>
        </p:txBody>
      </p:sp>
      <p:sp>
        <p:nvSpPr>
          <p:cNvPr id="3" name="Title ">
            <a:extLst>
              <a:ext uri="{FF2B5EF4-FFF2-40B4-BE49-F238E27FC236}">
                <a16:creationId xmlns:a16="http://schemas.microsoft.com/office/drawing/2014/main" id="{513CBDB9-8556-7186-EE4B-F99927B15C28}"/>
              </a:ext>
            </a:extLst>
          </p:cNvPr>
          <p:cNvSpPr>
            <a:spLocks noGrp="1"/>
          </p:cNvSpPr>
          <p:nvPr>
            <p:ph type="title" hasCustomPrompt="1"/>
          </p:nvPr>
        </p:nvSpPr>
        <p:spPr>
          <a:xfrm>
            <a:off x="1544321" y="2034665"/>
            <a:ext cx="9103360" cy="2931545"/>
          </a:xfrm>
        </p:spPr>
        <p:txBody>
          <a:bodyPr anchor="ctr" anchorCtr="0">
            <a:normAutofit/>
          </a:bodyPr>
          <a:lstStyle>
            <a:lvl1pPr algn="ctr">
              <a:lnSpc>
                <a:spcPct val="85000"/>
              </a:lnSpc>
              <a:defRPr sz="11500">
                <a:solidFill>
                  <a:schemeClr val="tx1"/>
                </a:solidFill>
              </a:defRPr>
            </a:lvl1pPr>
          </a:lstStyle>
          <a:p>
            <a:r>
              <a:rPr lang="en-US"/>
              <a:t>Welcome</a:t>
            </a:r>
            <a:endParaRPr lang="sv-SE"/>
          </a:p>
        </p:txBody>
      </p:sp>
    </p:spTree>
    <p:extLst>
      <p:ext uri="{BB962C8B-B14F-4D97-AF65-F5344CB8AC3E}">
        <p14:creationId xmlns:p14="http://schemas.microsoft.com/office/powerpoint/2010/main" val="2200920770"/>
      </p:ext>
    </p:extLst>
  </p:cSld>
  <p:clrMapOvr>
    <a:overrideClrMapping bg1="dk1" tx1="lt1" bg2="dk2" tx2="lt2" accent1="accent1" accent2="accent2" accent3="accent3" accent4="accent4" accent5="accent5" accent6="accent6" hlink="hlink" folHlink="folHlink"/>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hapter [darkgray]">
    <p:bg>
      <p:bgPr>
        <a:solidFill>
          <a:srgbClr val="414141"/>
        </a:solidFill>
        <a:effectLst/>
      </p:bgPr>
    </p:bg>
    <p:spTree>
      <p:nvGrpSpPr>
        <p:cNvPr id="1" name=""/>
        <p:cNvGrpSpPr/>
        <p:nvPr/>
      </p:nvGrpSpPr>
      <p:grpSpPr>
        <a:xfrm>
          <a:off x="0" y="0"/>
          <a:ext cx="0" cy="0"/>
          <a:chOff x="0" y="0"/>
          <a:chExt cx="0" cy="0"/>
        </a:xfrm>
      </p:grpSpPr>
      <p:sp>
        <p:nvSpPr>
          <p:cNvPr id="6" name="Footer ">
            <a:extLst>
              <a:ext uri="{FF2B5EF4-FFF2-40B4-BE49-F238E27FC236}">
                <a16:creationId xmlns:a16="http://schemas.microsoft.com/office/drawing/2014/main" id="{A9919B41-8A91-96C3-6BDD-1238899BBFE0}"/>
              </a:ext>
            </a:extLst>
          </p:cNvPr>
          <p:cNvSpPr>
            <a:spLocks noGrp="1"/>
          </p:cNvSpPr>
          <p:nvPr>
            <p:ph type="ftr" sz="quarter" idx="11"/>
          </p:nvPr>
        </p:nvSpPr>
        <p:spPr>
          <a:xfrm>
            <a:off x="2103120" y="5942949"/>
            <a:ext cx="8050214" cy="256297"/>
          </a:xfrm>
        </p:spPr>
        <p:txBody>
          <a:bodyPr anchor="t" anchorCtr="0"/>
          <a:lstStyle>
            <a:lvl1pPr>
              <a:defRPr sz="1200" i="0" spc="30" baseline="0"/>
            </a:lvl1pPr>
          </a:lstStyle>
          <a:p>
            <a:r>
              <a:rPr lang="sv-SE" err="1"/>
              <a:t>Insert</a:t>
            </a:r>
            <a:r>
              <a:rPr lang="sv-SE"/>
              <a:t> </a:t>
            </a:r>
            <a:r>
              <a:rPr lang="sv-SE" err="1"/>
              <a:t>name</a:t>
            </a:r>
            <a:r>
              <a:rPr lang="sv-SE"/>
              <a:t> or </a:t>
            </a:r>
            <a:r>
              <a:rPr lang="sv-SE" err="1"/>
              <a:t>department</a:t>
            </a:r>
            <a:endParaRPr lang="sv-SE"/>
          </a:p>
        </p:txBody>
      </p:sp>
      <p:sp>
        <p:nvSpPr>
          <p:cNvPr id="7" name="Date">
            <a:extLst>
              <a:ext uri="{FF2B5EF4-FFF2-40B4-BE49-F238E27FC236}">
                <a16:creationId xmlns:a16="http://schemas.microsoft.com/office/drawing/2014/main" id="{5E79E85D-B90E-C9F1-F03C-9A4291513088}"/>
              </a:ext>
            </a:extLst>
          </p:cNvPr>
          <p:cNvSpPr>
            <a:spLocks noGrp="1"/>
          </p:cNvSpPr>
          <p:nvPr>
            <p:ph type="dt" sz="half" idx="10"/>
          </p:nvPr>
        </p:nvSpPr>
        <p:spPr>
          <a:xfrm>
            <a:off x="839785" y="5942950"/>
            <a:ext cx="1263335" cy="256297"/>
          </a:xfrm>
          <a:prstGeom prst="rect">
            <a:avLst/>
          </a:prstGeom>
        </p:spPr>
        <p:txBody>
          <a:bodyPr vert="horz" lIns="91440" tIns="0" rIns="91440" bIns="0" rtlCol="0" anchor="t" anchorCtr="0"/>
          <a:lstStyle>
            <a:lvl1pPr>
              <a:defRPr lang="en-SE" sz="1200" i="0" spc="30" baseline="0" smtClean="0">
                <a:solidFill>
                  <a:schemeClr val="tx1">
                    <a:alpha val="75000"/>
                  </a:schemeClr>
                </a:solidFill>
              </a:defRPr>
            </a:lvl1pPr>
          </a:lstStyle>
          <a:p>
            <a:fld id="{C66995AB-0F08-CC49-B84F-A4273C727515}" type="datetime1">
              <a:rPr lang="en-SE" smtClean="0"/>
              <a:pPr/>
              <a:t>05/22/2026</a:t>
            </a:fld>
            <a:endParaRPr lang="en-SE"/>
          </a:p>
        </p:txBody>
      </p:sp>
      <p:sp>
        <p:nvSpPr>
          <p:cNvPr id="8" name="Subtitle">
            <a:extLst>
              <a:ext uri="{FF2B5EF4-FFF2-40B4-BE49-F238E27FC236}">
                <a16:creationId xmlns:a16="http://schemas.microsoft.com/office/drawing/2014/main" id="{FA55AA0D-3BB8-0F76-CBA2-3F4F46375AF6}"/>
              </a:ext>
            </a:extLst>
          </p:cNvPr>
          <p:cNvSpPr>
            <a:spLocks noGrp="1"/>
          </p:cNvSpPr>
          <p:nvPr>
            <p:ph type="subTitle" idx="1" hasCustomPrompt="1"/>
          </p:nvPr>
        </p:nvSpPr>
        <p:spPr>
          <a:xfrm>
            <a:off x="839788" y="4607334"/>
            <a:ext cx="9313546" cy="868792"/>
          </a:xfrm>
          <a:prstGeom prst="rect">
            <a:avLst/>
          </a:prstGeom>
        </p:spPr>
        <p:txBody>
          <a:bodyPr>
            <a:noAutofit/>
          </a:bodyPr>
          <a:lstStyle>
            <a:lvl1pPr marL="0" indent="0" algn="l">
              <a:lnSpc>
                <a:spcPct val="100000"/>
              </a:lnSpc>
              <a:spcBef>
                <a:spcPts val="0"/>
              </a:spcBef>
              <a:spcAft>
                <a:spcPts val="0"/>
              </a:spcAft>
              <a:buNone/>
              <a:defRPr sz="1800" cap="none" spc="0" baseline="0">
                <a:solidFill>
                  <a:schemeClr val="tx1"/>
                </a:solidFill>
              </a:defRPr>
            </a:lvl1pPr>
            <a:lvl2pPr marL="457154" indent="0" algn="ctr">
              <a:buNone/>
              <a:defRPr sz="2000"/>
            </a:lvl2pPr>
            <a:lvl3pPr marL="914309" indent="0" algn="ctr">
              <a:buNone/>
              <a:defRPr sz="1800"/>
            </a:lvl3pPr>
            <a:lvl4pPr marL="1371464" indent="0" algn="ctr">
              <a:buNone/>
              <a:defRPr sz="1600"/>
            </a:lvl4pPr>
            <a:lvl5pPr marL="1828618" indent="0" algn="ctr">
              <a:buNone/>
              <a:defRPr sz="1600"/>
            </a:lvl5pPr>
            <a:lvl6pPr marL="2285770" indent="0" algn="ctr">
              <a:buNone/>
              <a:defRPr sz="1600"/>
            </a:lvl6pPr>
            <a:lvl7pPr marL="2742926" indent="0" algn="ctr">
              <a:buNone/>
              <a:defRPr sz="1600"/>
            </a:lvl7pPr>
            <a:lvl8pPr marL="3200081" indent="0" algn="ctr">
              <a:buNone/>
              <a:defRPr sz="1600"/>
            </a:lvl8pPr>
            <a:lvl9pPr marL="3657234" indent="0" algn="ctr">
              <a:buNone/>
              <a:defRPr sz="1600"/>
            </a:lvl9pPr>
          </a:lstStyle>
          <a:p>
            <a:r>
              <a:rPr lang="en-GB"/>
              <a:t>Subheading</a:t>
            </a:r>
          </a:p>
        </p:txBody>
      </p:sp>
      <p:sp>
        <p:nvSpPr>
          <p:cNvPr id="9" name="Title">
            <a:extLst>
              <a:ext uri="{FF2B5EF4-FFF2-40B4-BE49-F238E27FC236}">
                <a16:creationId xmlns:a16="http://schemas.microsoft.com/office/drawing/2014/main" id="{35FE944E-7AC5-8C32-E842-7C8920E1D7D1}"/>
              </a:ext>
            </a:extLst>
          </p:cNvPr>
          <p:cNvSpPr>
            <a:spLocks noGrp="1"/>
          </p:cNvSpPr>
          <p:nvPr>
            <p:ph type="title" hasCustomPrompt="1"/>
          </p:nvPr>
        </p:nvSpPr>
        <p:spPr>
          <a:xfrm>
            <a:off x="839788" y="1960880"/>
            <a:ext cx="9313546" cy="2404882"/>
          </a:xfrm>
          <a:prstGeom prst="rect">
            <a:avLst/>
          </a:prstGeom>
        </p:spPr>
        <p:txBody>
          <a:bodyPr wrap="square" anchor="ctr" anchorCtr="0">
            <a:normAutofit/>
          </a:bodyPr>
          <a:lstStyle>
            <a:lvl1pPr algn="l">
              <a:lnSpc>
                <a:spcPct val="85000"/>
              </a:lnSpc>
              <a:defRPr sz="9000" b="1">
                <a:solidFill>
                  <a:schemeClr val="tx1"/>
                </a:solidFill>
              </a:defRPr>
            </a:lvl1pPr>
          </a:lstStyle>
          <a:p>
            <a:r>
              <a:rPr lang="en-GB"/>
              <a:t>Insert </a:t>
            </a:r>
            <a:br>
              <a:rPr lang="en-GB"/>
            </a:br>
            <a:r>
              <a:rPr lang="en-GB"/>
              <a:t>Chapter</a:t>
            </a:r>
            <a:endParaRPr lang="en-US"/>
          </a:p>
        </p:txBody>
      </p:sp>
    </p:spTree>
    <p:extLst>
      <p:ext uri="{BB962C8B-B14F-4D97-AF65-F5344CB8AC3E}">
        <p14:creationId xmlns:p14="http://schemas.microsoft.com/office/powerpoint/2010/main" val="3095343599"/>
      </p:ext>
    </p:extLst>
  </p:cSld>
  <p:clrMapOvr>
    <a:overrideClrMapping bg1="dk1" tx1="lt1" bg2="dk2" tx2="lt2" accent1="accent1" accent2="accent2" accent3="accent3" accent4="accent4" accent5="accent5" accent6="accent6" hlink="hlink" folHlink="folHlink"/>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hapter and picture [darkgray]">
    <p:bg>
      <p:bgPr>
        <a:solidFill>
          <a:srgbClr val="414141"/>
        </a:solidFill>
        <a:effectLst/>
      </p:bgPr>
    </p:bg>
    <p:spTree>
      <p:nvGrpSpPr>
        <p:cNvPr id="1" name=""/>
        <p:cNvGrpSpPr/>
        <p:nvPr/>
      </p:nvGrpSpPr>
      <p:grpSpPr>
        <a:xfrm>
          <a:off x="0" y="0"/>
          <a:ext cx="0" cy="0"/>
          <a:chOff x="0" y="0"/>
          <a:chExt cx="0" cy="0"/>
        </a:xfrm>
      </p:grpSpPr>
      <p:sp>
        <p:nvSpPr>
          <p:cNvPr id="2" name="Picture">
            <a:extLst>
              <a:ext uri="{FF2B5EF4-FFF2-40B4-BE49-F238E27FC236}">
                <a16:creationId xmlns:a16="http://schemas.microsoft.com/office/drawing/2014/main" id="{43B689CE-4864-C4E2-0417-B94AC08B2217}"/>
              </a:ext>
            </a:extLst>
          </p:cNvPr>
          <p:cNvSpPr>
            <a:spLocks noGrp="1"/>
          </p:cNvSpPr>
          <p:nvPr>
            <p:ph type="pic" sz="quarter" idx="16"/>
          </p:nvPr>
        </p:nvSpPr>
        <p:spPr>
          <a:xfrm>
            <a:off x="6096000" y="-1"/>
            <a:ext cx="6096000" cy="6858001"/>
          </a:xfrm>
          <a:prstGeom prst="rect">
            <a:avLst/>
          </a:prstGeom>
          <a:noFill/>
          <a:ln>
            <a:noFill/>
          </a:ln>
        </p:spPr>
        <p:txBody>
          <a:bodyPr tIns="2520000" rIns="180000" anchor="t" anchorCtr="0">
            <a:normAutofit/>
          </a:bodyPr>
          <a:lstStyle>
            <a:lvl1pPr marL="0" indent="0" algn="ctr">
              <a:buNone/>
              <a:defRPr sz="1600" b="0" i="0">
                <a:solidFill>
                  <a:schemeClr val="tx1"/>
                </a:solidFill>
              </a:defRPr>
            </a:lvl1pPr>
          </a:lstStyle>
          <a:p>
            <a:endParaRPr lang="sv-SE"/>
          </a:p>
        </p:txBody>
      </p:sp>
      <p:sp>
        <p:nvSpPr>
          <p:cNvPr id="3" name="Footer">
            <a:extLst>
              <a:ext uri="{FF2B5EF4-FFF2-40B4-BE49-F238E27FC236}">
                <a16:creationId xmlns:a16="http://schemas.microsoft.com/office/drawing/2014/main" id="{28E1CDE0-2C92-8A6C-C5FA-E514383BA9CF}"/>
              </a:ext>
            </a:extLst>
          </p:cNvPr>
          <p:cNvSpPr>
            <a:spLocks noGrp="1"/>
          </p:cNvSpPr>
          <p:nvPr>
            <p:ph type="ftr" sz="quarter" idx="11"/>
          </p:nvPr>
        </p:nvSpPr>
        <p:spPr>
          <a:xfrm>
            <a:off x="2103120" y="5942949"/>
            <a:ext cx="3335154" cy="256297"/>
          </a:xfrm>
        </p:spPr>
        <p:txBody>
          <a:bodyPr anchor="t" anchorCtr="0"/>
          <a:lstStyle>
            <a:lvl1pPr>
              <a:defRPr sz="1200" i="0" spc="30" baseline="0"/>
            </a:lvl1pPr>
          </a:lstStyle>
          <a:p>
            <a:r>
              <a:rPr lang="sv-SE" err="1"/>
              <a:t>Insert</a:t>
            </a:r>
            <a:r>
              <a:rPr lang="sv-SE"/>
              <a:t> </a:t>
            </a:r>
            <a:r>
              <a:rPr lang="sv-SE" err="1"/>
              <a:t>name</a:t>
            </a:r>
            <a:r>
              <a:rPr lang="sv-SE"/>
              <a:t> or </a:t>
            </a:r>
            <a:r>
              <a:rPr lang="sv-SE" err="1"/>
              <a:t>department</a:t>
            </a:r>
            <a:endParaRPr lang="sv-SE"/>
          </a:p>
        </p:txBody>
      </p:sp>
      <p:sp>
        <p:nvSpPr>
          <p:cNvPr id="9" name="Date ">
            <a:extLst>
              <a:ext uri="{FF2B5EF4-FFF2-40B4-BE49-F238E27FC236}">
                <a16:creationId xmlns:a16="http://schemas.microsoft.com/office/drawing/2014/main" id="{B9B1C51E-390C-E28E-13E5-A20752DB6FB1}"/>
              </a:ext>
            </a:extLst>
          </p:cNvPr>
          <p:cNvSpPr>
            <a:spLocks noGrp="1"/>
          </p:cNvSpPr>
          <p:nvPr>
            <p:ph type="dt" sz="half" idx="10"/>
          </p:nvPr>
        </p:nvSpPr>
        <p:spPr>
          <a:xfrm>
            <a:off x="839785" y="5942950"/>
            <a:ext cx="1263335" cy="256297"/>
          </a:xfrm>
          <a:prstGeom prst="rect">
            <a:avLst/>
          </a:prstGeom>
        </p:spPr>
        <p:txBody>
          <a:bodyPr vert="horz" lIns="91440" tIns="0" rIns="91440" bIns="0" rtlCol="0" anchor="t" anchorCtr="0"/>
          <a:lstStyle>
            <a:lvl1pPr>
              <a:defRPr lang="en-SE" sz="1200" i="0" spc="30" baseline="0" smtClean="0">
                <a:solidFill>
                  <a:schemeClr val="tx1">
                    <a:alpha val="75000"/>
                  </a:schemeClr>
                </a:solidFill>
              </a:defRPr>
            </a:lvl1pPr>
          </a:lstStyle>
          <a:p>
            <a:fld id="{C66995AB-0F08-CC49-B84F-A4273C727515}" type="datetime1">
              <a:rPr lang="en-SE" smtClean="0"/>
              <a:pPr/>
              <a:t>05/22/2026</a:t>
            </a:fld>
            <a:endParaRPr lang="en-SE"/>
          </a:p>
        </p:txBody>
      </p:sp>
      <p:sp>
        <p:nvSpPr>
          <p:cNvPr id="10" name="Subtitle">
            <a:extLst>
              <a:ext uri="{FF2B5EF4-FFF2-40B4-BE49-F238E27FC236}">
                <a16:creationId xmlns:a16="http://schemas.microsoft.com/office/drawing/2014/main" id="{A55A0861-D173-2A2B-9506-0D793B57769E}"/>
              </a:ext>
            </a:extLst>
          </p:cNvPr>
          <p:cNvSpPr>
            <a:spLocks noGrp="1"/>
          </p:cNvSpPr>
          <p:nvPr>
            <p:ph type="subTitle" idx="1" hasCustomPrompt="1"/>
          </p:nvPr>
        </p:nvSpPr>
        <p:spPr>
          <a:xfrm>
            <a:off x="839788" y="4607332"/>
            <a:ext cx="4598486" cy="868792"/>
          </a:xfrm>
          <a:prstGeom prst="rect">
            <a:avLst/>
          </a:prstGeom>
        </p:spPr>
        <p:txBody>
          <a:bodyPr>
            <a:noAutofit/>
          </a:bodyPr>
          <a:lstStyle>
            <a:lvl1pPr marL="0" indent="0" algn="l">
              <a:lnSpc>
                <a:spcPct val="100000"/>
              </a:lnSpc>
              <a:spcBef>
                <a:spcPts val="0"/>
              </a:spcBef>
              <a:spcAft>
                <a:spcPts val="0"/>
              </a:spcAft>
              <a:buNone/>
              <a:defRPr sz="1800" cap="none" spc="0" baseline="0">
                <a:solidFill>
                  <a:schemeClr val="tx1"/>
                </a:solidFill>
              </a:defRPr>
            </a:lvl1pPr>
            <a:lvl2pPr marL="457154" indent="0" algn="ctr">
              <a:buNone/>
              <a:defRPr sz="2000"/>
            </a:lvl2pPr>
            <a:lvl3pPr marL="914309" indent="0" algn="ctr">
              <a:buNone/>
              <a:defRPr sz="1800"/>
            </a:lvl3pPr>
            <a:lvl4pPr marL="1371464" indent="0" algn="ctr">
              <a:buNone/>
              <a:defRPr sz="1600"/>
            </a:lvl4pPr>
            <a:lvl5pPr marL="1828618" indent="0" algn="ctr">
              <a:buNone/>
              <a:defRPr sz="1600"/>
            </a:lvl5pPr>
            <a:lvl6pPr marL="2285770" indent="0" algn="ctr">
              <a:buNone/>
              <a:defRPr sz="1600"/>
            </a:lvl6pPr>
            <a:lvl7pPr marL="2742926" indent="0" algn="ctr">
              <a:buNone/>
              <a:defRPr sz="1600"/>
            </a:lvl7pPr>
            <a:lvl8pPr marL="3200081" indent="0" algn="ctr">
              <a:buNone/>
              <a:defRPr sz="1600"/>
            </a:lvl8pPr>
            <a:lvl9pPr marL="3657234" indent="0" algn="ctr">
              <a:buNone/>
              <a:defRPr sz="1600"/>
            </a:lvl9pPr>
          </a:lstStyle>
          <a:p>
            <a:r>
              <a:rPr lang="en-GB"/>
              <a:t>Subheading</a:t>
            </a:r>
          </a:p>
        </p:txBody>
      </p:sp>
      <p:sp>
        <p:nvSpPr>
          <p:cNvPr id="11" name="Title">
            <a:extLst>
              <a:ext uri="{FF2B5EF4-FFF2-40B4-BE49-F238E27FC236}">
                <a16:creationId xmlns:a16="http://schemas.microsoft.com/office/drawing/2014/main" id="{9D44DA77-B701-38CB-2B72-88F7452EC2F7}"/>
              </a:ext>
            </a:extLst>
          </p:cNvPr>
          <p:cNvSpPr>
            <a:spLocks noGrp="1"/>
          </p:cNvSpPr>
          <p:nvPr>
            <p:ph type="title" hasCustomPrompt="1"/>
          </p:nvPr>
        </p:nvSpPr>
        <p:spPr>
          <a:xfrm>
            <a:off x="839788" y="1698171"/>
            <a:ext cx="4598486" cy="2647013"/>
          </a:xfrm>
          <a:prstGeom prst="rect">
            <a:avLst/>
          </a:prstGeom>
        </p:spPr>
        <p:txBody>
          <a:bodyPr anchor="ctr" anchorCtr="0">
            <a:normAutofit/>
          </a:bodyPr>
          <a:lstStyle>
            <a:lvl1pPr algn="l">
              <a:lnSpc>
                <a:spcPct val="80000"/>
              </a:lnSpc>
              <a:defRPr sz="8000" b="1">
                <a:solidFill>
                  <a:schemeClr val="tx1"/>
                </a:solidFill>
              </a:defRPr>
            </a:lvl1pPr>
          </a:lstStyle>
          <a:p>
            <a:r>
              <a:rPr lang="en-GB"/>
              <a:t>Insert</a:t>
            </a:r>
            <a:br>
              <a:rPr lang="en-GB"/>
            </a:br>
            <a:r>
              <a:rPr lang="en-GB"/>
              <a:t>Chapter</a:t>
            </a:r>
            <a:endParaRPr lang="en-US"/>
          </a:p>
        </p:txBody>
      </p:sp>
    </p:spTree>
    <p:extLst>
      <p:ext uri="{BB962C8B-B14F-4D97-AF65-F5344CB8AC3E}">
        <p14:creationId xmlns:p14="http://schemas.microsoft.com/office/powerpoint/2010/main" val="2560436938"/>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Picture and one column">
    <p:bg>
      <p:bgRef idx="1001">
        <a:schemeClr val="bg1"/>
      </p:bgRef>
    </p:bg>
    <p:spTree>
      <p:nvGrpSpPr>
        <p:cNvPr id="1" name=""/>
        <p:cNvGrpSpPr/>
        <p:nvPr/>
      </p:nvGrpSpPr>
      <p:grpSpPr>
        <a:xfrm>
          <a:off x="0" y="0"/>
          <a:ext cx="0" cy="0"/>
          <a:chOff x="0" y="0"/>
          <a:chExt cx="0" cy="0"/>
        </a:xfrm>
      </p:grpSpPr>
      <p:sp>
        <p:nvSpPr>
          <p:cNvPr id="13" name="Picture ">
            <a:extLst>
              <a:ext uri="{FF2B5EF4-FFF2-40B4-BE49-F238E27FC236}">
                <a16:creationId xmlns:a16="http://schemas.microsoft.com/office/drawing/2014/main" id="{328C360B-E530-024B-6F89-5C7DFCAF3374}"/>
              </a:ext>
            </a:extLst>
          </p:cNvPr>
          <p:cNvSpPr>
            <a:spLocks noGrp="1"/>
          </p:cNvSpPr>
          <p:nvPr>
            <p:ph type="pic" sz="quarter" idx="16"/>
          </p:nvPr>
        </p:nvSpPr>
        <p:spPr>
          <a:xfrm>
            <a:off x="0" y="0"/>
            <a:ext cx="7146048" cy="6858000"/>
          </a:xfrm>
          <a:prstGeom prst="rect">
            <a:avLst/>
          </a:prstGeom>
          <a:noFill/>
        </p:spPr>
        <p:txBody>
          <a:bodyPr tIns="2520000" rIns="180000" anchor="t" anchorCtr="0">
            <a:normAutofit/>
          </a:bodyPr>
          <a:lstStyle>
            <a:lvl1pPr marL="0" indent="0" algn="ctr">
              <a:buNone/>
              <a:defRPr sz="1600" b="0" i="0">
                <a:solidFill>
                  <a:schemeClr val="tx1"/>
                </a:solidFill>
              </a:defRPr>
            </a:lvl1pPr>
          </a:lstStyle>
          <a:p>
            <a:r>
              <a:rPr lang="en-US"/>
              <a:t>Click icon to add picture</a:t>
            </a:r>
            <a:endParaRPr lang="sv-SE" dirty="0"/>
          </a:p>
        </p:txBody>
      </p:sp>
      <p:sp>
        <p:nvSpPr>
          <p:cNvPr id="7" name="Footer">
            <a:extLst>
              <a:ext uri="{FF2B5EF4-FFF2-40B4-BE49-F238E27FC236}">
                <a16:creationId xmlns:a16="http://schemas.microsoft.com/office/drawing/2014/main" id="{DD085F75-4F5A-F5C1-9FEE-460468496150}"/>
              </a:ext>
            </a:extLst>
          </p:cNvPr>
          <p:cNvSpPr>
            <a:spLocks noGrp="1"/>
          </p:cNvSpPr>
          <p:nvPr>
            <p:ph type="ftr" sz="quarter" idx="98"/>
          </p:nvPr>
        </p:nvSpPr>
        <p:spPr>
          <a:xfrm>
            <a:off x="8157794" y="6200774"/>
            <a:ext cx="2975253" cy="288926"/>
          </a:xfrm>
        </p:spPr>
        <p:txBody>
          <a:bodyPr/>
          <a:lstStyle>
            <a:lvl1pPr>
              <a:defRPr sz="1000"/>
            </a:lvl1pPr>
          </a:lstStyle>
          <a:p>
            <a:endParaRPr lang="sv-SE" dirty="0"/>
          </a:p>
        </p:txBody>
      </p:sp>
      <p:sp>
        <p:nvSpPr>
          <p:cNvPr id="2" name="Text">
            <a:extLst>
              <a:ext uri="{FF2B5EF4-FFF2-40B4-BE49-F238E27FC236}">
                <a16:creationId xmlns:a16="http://schemas.microsoft.com/office/drawing/2014/main" id="{0E444804-1F9D-0F3C-A1FD-D20E76B76BFA}"/>
              </a:ext>
            </a:extLst>
          </p:cNvPr>
          <p:cNvSpPr>
            <a:spLocks noGrp="1"/>
          </p:cNvSpPr>
          <p:nvPr>
            <p:ph type="body" sz="quarter" idx="40" hasCustomPrompt="1"/>
          </p:nvPr>
        </p:nvSpPr>
        <p:spPr>
          <a:xfrm>
            <a:off x="8155215" y="2577089"/>
            <a:ext cx="2981098" cy="3623685"/>
          </a:xfrm>
        </p:spPr>
        <p:txBody>
          <a:bodyPr/>
          <a:lstStyle>
            <a:lvl1pPr>
              <a:defRPr sz="1600"/>
            </a:lvl1pPr>
          </a:lstStyle>
          <a:p>
            <a:pPr lvl="0"/>
            <a:r>
              <a:rPr lang="en-US" dirty="0"/>
              <a:t>Click to add text</a:t>
            </a:r>
            <a:endParaRPr lang="sv-SE" dirty="0"/>
          </a:p>
        </p:txBody>
      </p:sp>
      <p:sp>
        <p:nvSpPr>
          <p:cNvPr id="3" name="Title">
            <a:extLst>
              <a:ext uri="{FF2B5EF4-FFF2-40B4-BE49-F238E27FC236}">
                <a16:creationId xmlns:a16="http://schemas.microsoft.com/office/drawing/2014/main" id="{81703113-AAD3-8F25-43CB-49BA17B0E165}"/>
              </a:ext>
            </a:extLst>
          </p:cNvPr>
          <p:cNvSpPr>
            <a:spLocks noGrp="1"/>
          </p:cNvSpPr>
          <p:nvPr>
            <p:ph type="title" hasCustomPrompt="1"/>
          </p:nvPr>
        </p:nvSpPr>
        <p:spPr>
          <a:xfrm>
            <a:off x="8155214" y="1318304"/>
            <a:ext cx="2977833" cy="1021278"/>
          </a:xfrm>
        </p:spPr>
        <p:txBody>
          <a:bodyPr anchor="b" anchorCtr="0">
            <a:normAutofit/>
          </a:bodyPr>
          <a:lstStyle>
            <a:lvl1pPr>
              <a:defRPr sz="2800"/>
            </a:lvl1pPr>
          </a:lstStyle>
          <a:p>
            <a:r>
              <a:rPr lang="en-US" dirty="0"/>
              <a:t>Click to add title</a:t>
            </a:r>
            <a:endParaRPr lang="sv-SE" dirty="0"/>
          </a:p>
        </p:txBody>
      </p:sp>
    </p:spTree>
    <p:extLst>
      <p:ext uri="{BB962C8B-B14F-4D97-AF65-F5344CB8AC3E}">
        <p14:creationId xmlns:p14="http://schemas.microsoft.com/office/powerpoint/2010/main" val="621591903"/>
      </p:ext>
    </p:extLst>
  </p:cSld>
  <p:clrMapOvr>
    <a:overrideClrMapping bg1="lt1" tx1="dk1" bg2="lt2" tx2="dk2" accent1="accent1" accent2="accent2" accent3="accent3" accent4="accent4" accent5="accent5" accent6="accent6" hlink="hlink" folHlink="folHlink"/>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Blank [darkgray]">
    <p:bg>
      <p:bgPr>
        <a:solidFill>
          <a:srgbClr val="41414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419528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Blank [purple]">
    <p:spTree>
      <p:nvGrpSpPr>
        <p:cNvPr id="1" name=""/>
        <p:cNvGrpSpPr/>
        <p:nvPr/>
      </p:nvGrpSpPr>
      <p:grpSpPr>
        <a:xfrm>
          <a:off x="0" y="0"/>
          <a:ext cx="0" cy="0"/>
          <a:chOff x="0" y="0"/>
          <a:chExt cx="0" cy="0"/>
        </a:xfrm>
      </p:grpSpPr>
    </p:spTree>
    <p:extLst>
      <p:ext uri="{BB962C8B-B14F-4D97-AF65-F5344CB8AC3E}">
        <p14:creationId xmlns:p14="http://schemas.microsoft.com/office/powerpoint/2010/main" val="47167064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1905685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and body">
    <p:bg>
      <p:bgRef idx="1001">
        <a:schemeClr val="bg1"/>
      </p:bgRef>
    </p:bg>
    <p:spTree>
      <p:nvGrpSpPr>
        <p:cNvPr id="1" name=""/>
        <p:cNvGrpSpPr/>
        <p:nvPr/>
      </p:nvGrpSpPr>
      <p:grpSpPr>
        <a:xfrm>
          <a:off x="0" y="0"/>
          <a:ext cx="0" cy="0"/>
          <a:chOff x="0" y="0"/>
          <a:chExt cx="0" cy="0"/>
        </a:xfrm>
      </p:grpSpPr>
      <p:sp>
        <p:nvSpPr>
          <p:cNvPr id="10" name="Footer ">
            <a:extLst>
              <a:ext uri="{FF2B5EF4-FFF2-40B4-BE49-F238E27FC236}">
                <a16:creationId xmlns:a16="http://schemas.microsoft.com/office/drawing/2014/main" id="{AD80E697-EEBD-B22A-A323-980DAA933DD8}"/>
              </a:ext>
            </a:extLst>
          </p:cNvPr>
          <p:cNvSpPr>
            <a:spLocks noGrp="1"/>
          </p:cNvSpPr>
          <p:nvPr>
            <p:ph type="ftr" sz="quarter" idx="39"/>
          </p:nvPr>
        </p:nvSpPr>
        <p:spPr/>
        <p:txBody>
          <a:bodyPr/>
          <a:lstStyle/>
          <a:p>
            <a:endParaRPr lang="sv-SE"/>
          </a:p>
        </p:txBody>
      </p:sp>
      <p:sp>
        <p:nvSpPr>
          <p:cNvPr id="8" name="Text">
            <a:extLst>
              <a:ext uri="{FF2B5EF4-FFF2-40B4-BE49-F238E27FC236}">
                <a16:creationId xmlns:a16="http://schemas.microsoft.com/office/drawing/2014/main" id="{270250AD-26E0-2314-2045-404EDA7C27D7}"/>
              </a:ext>
            </a:extLst>
          </p:cNvPr>
          <p:cNvSpPr>
            <a:spLocks noGrp="1"/>
          </p:cNvSpPr>
          <p:nvPr>
            <p:ph idx="1"/>
          </p:nvPr>
        </p:nvSpPr>
        <p:spPr>
          <a:xfrm>
            <a:off x="1055688" y="1916112"/>
            <a:ext cx="10080625" cy="4284662"/>
          </a:xfrm>
          <a:prstGeom prst="rect">
            <a:avLst/>
          </a:prstGeom>
        </p:spPr>
        <p:txBody>
          <a:bodyPr vert="horz" lIns="91440" tIns="90000" rIns="91440" bIns="900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a:extLst>
              <a:ext uri="{FF2B5EF4-FFF2-40B4-BE49-F238E27FC236}">
                <a16:creationId xmlns:a16="http://schemas.microsoft.com/office/drawing/2014/main" id="{1BF928E5-FF81-C4E0-8C2A-27B60E0FAD85}"/>
              </a:ext>
            </a:extLst>
          </p:cNvPr>
          <p:cNvSpPr>
            <a:spLocks noGrp="1"/>
          </p:cNvSpPr>
          <p:nvPr>
            <p:ph type="title" hasCustomPrompt="1"/>
          </p:nvPr>
        </p:nvSpPr>
        <p:spPr>
          <a:xfrm>
            <a:off x="1055688" y="1015999"/>
            <a:ext cx="10080627" cy="678047"/>
          </a:xfrm>
        </p:spPr>
        <p:txBody>
          <a:bodyPr/>
          <a:lstStyle/>
          <a:p>
            <a:r>
              <a:rPr lang="en-US" dirty="0"/>
              <a:t>Click to add title</a:t>
            </a:r>
            <a:endParaRPr lang="sv-SE" dirty="0"/>
          </a:p>
        </p:txBody>
      </p:sp>
    </p:spTree>
    <p:extLst>
      <p:ext uri="{BB962C8B-B14F-4D97-AF65-F5344CB8AC3E}">
        <p14:creationId xmlns:p14="http://schemas.microsoft.com/office/powerpoint/2010/main" val="341753178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Only">
    <p:bg>
      <p:bgRef idx="1001">
        <a:schemeClr val="bg1"/>
      </p:bgRef>
    </p:bg>
    <p:spTree>
      <p:nvGrpSpPr>
        <p:cNvPr id="1" name=""/>
        <p:cNvGrpSpPr/>
        <p:nvPr/>
      </p:nvGrpSpPr>
      <p:grpSpPr>
        <a:xfrm>
          <a:off x="0" y="0"/>
          <a:ext cx="0" cy="0"/>
          <a:chOff x="0" y="0"/>
          <a:chExt cx="0" cy="0"/>
        </a:xfrm>
      </p:grpSpPr>
      <p:sp>
        <p:nvSpPr>
          <p:cNvPr id="10" name="Footer ">
            <a:extLst>
              <a:ext uri="{FF2B5EF4-FFF2-40B4-BE49-F238E27FC236}">
                <a16:creationId xmlns:a16="http://schemas.microsoft.com/office/drawing/2014/main" id="{AD80E697-EEBD-B22A-A323-980DAA933DD8}"/>
              </a:ext>
            </a:extLst>
          </p:cNvPr>
          <p:cNvSpPr>
            <a:spLocks noGrp="1"/>
          </p:cNvSpPr>
          <p:nvPr>
            <p:ph type="ftr" sz="quarter" idx="39"/>
          </p:nvPr>
        </p:nvSpPr>
        <p:spPr>
          <a:xfrm>
            <a:off x="1055688" y="6200774"/>
            <a:ext cx="10080626" cy="288926"/>
          </a:xfrm>
        </p:spPr>
        <p:txBody>
          <a:bodyPr/>
          <a:lstStyle/>
          <a:p>
            <a:endParaRPr lang="sv-SE"/>
          </a:p>
        </p:txBody>
      </p:sp>
      <p:sp>
        <p:nvSpPr>
          <p:cNvPr id="5" name="Title">
            <a:extLst>
              <a:ext uri="{FF2B5EF4-FFF2-40B4-BE49-F238E27FC236}">
                <a16:creationId xmlns:a16="http://schemas.microsoft.com/office/drawing/2014/main" id="{1BF928E5-FF81-C4E0-8C2A-27B60E0FAD85}"/>
              </a:ext>
            </a:extLst>
          </p:cNvPr>
          <p:cNvSpPr>
            <a:spLocks noGrp="1"/>
          </p:cNvSpPr>
          <p:nvPr>
            <p:ph type="title" hasCustomPrompt="1"/>
          </p:nvPr>
        </p:nvSpPr>
        <p:spPr>
          <a:xfrm>
            <a:off x="1055688" y="1015999"/>
            <a:ext cx="10080627" cy="678047"/>
          </a:xfrm>
        </p:spPr>
        <p:txBody>
          <a:bodyPr/>
          <a:lstStyle/>
          <a:p>
            <a:r>
              <a:rPr lang="en-US" dirty="0"/>
              <a:t>Click to add title</a:t>
            </a:r>
            <a:endParaRPr lang="sv-SE" dirty="0"/>
          </a:p>
        </p:txBody>
      </p:sp>
    </p:spTree>
    <p:extLst>
      <p:ext uri="{BB962C8B-B14F-4D97-AF65-F5344CB8AC3E}">
        <p14:creationId xmlns:p14="http://schemas.microsoft.com/office/powerpoint/2010/main" val="285030837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and five pictures">
    <p:bg>
      <p:bgRef idx="1001">
        <a:schemeClr val="bg1"/>
      </p:bgRef>
    </p:bg>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1D88117C-EA72-D53A-EF86-C2B07D39B6CE}"/>
              </a:ext>
            </a:extLst>
          </p:cNvPr>
          <p:cNvSpPr>
            <a:spLocks noGrp="1"/>
          </p:cNvSpPr>
          <p:nvPr>
            <p:ph type="pic" sz="quarter" idx="16"/>
          </p:nvPr>
        </p:nvSpPr>
        <p:spPr>
          <a:xfrm>
            <a:off x="8195310" y="3242886"/>
            <a:ext cx="2941003" cy="2950095"/>
          </a:xfrm>
        </p:spPr>
        <p:txBody>
          <a:bodyPr/>
          <a:lstStyle>
            <a:lvl1pPr marL="0" indent="0">
              <a:buNone/>
              <a:defRPr/>
            </a:lvl1pPr>
          </a:lstStyle>
          <a:p>
            <a:r>
              <a:rPr lang="en-US"/>
              <a:t>Click icon to add picture</a:t>
            </a:r>
            <a:endParaRPr lang="sv-SE"/>
          </a:p>
        </p:txBody>
      </p:sp>
      <p:sp>
        <p:nvSpPr>
          <p:cNvPr id="2" name="Picture Placeholder 3">
            <a:extLst>
              <a:ext uri="{FF2B5EF4-FFF2-40B4-BE49-F238E27FC236}">
                <a16:creationId xmlns:a16="http://schemas.microsoft.com/office/drawing/2014/main" id="{8D08C3F0-A327-E4E8-2F5D-1CD427B00769}"/>
              </a:ext>
            </a:extLst>
          </p:cNvPr>
          <p:cNvSpPr>
            <a:spLocks noGrp="1"/>
          </p:cNvSpPr>
          <p:nvPr>
            <p:ph type="pic" sz="quarter" idx="12"/>
          </p:nvPr>
        </p:nvSpPr>
        <p:spPr>
          <a:xfrm>
            <a:off x="8193647" y="1016000"/>
            <a:ext cx="2942666" cy="2126616"/>
          </a:xfrm>
        </p:spPr>
        <p:txBody>
          <a:bodyPr/>
          <a:lstStyle>
            <a:lvl1pPr marL="0" indent="0">
              <a:buNone/>
              <a:defRPr/>
            </a:lvl1pPr>
          </a:lstStyle>
          <a:p>
            <a:r>
              <a:rPr lang="en-US"/>
              <a:t>Click icon to add picture</a:t>
            </a:r>
            <a:endParaRPr lang="sv-SE"/>
          </a:p>
        </p:txBody>
      </p:sp>
      <p:sp>
        <p:nvSpPr>
          <p:cNvPr id="4" name="Picture Placeholder 2">
            <a:extLst>
              <a:ext uri="{FF2B5EF4-FFF2-40B4-BE49-F238E27FC236}">
                <a16:creationId xmlns:a16="http://schemas.microsoft.com/office/drawing/2014/main" id="{15122CE1-1343-AC5E-C5CD-BE50704B5902}"/>
              </a:ext>
            </a:extLst>
          </p:cNvPr>
          <p:cNvSpPr>
            <a:spLocks noGrp="1"/>
          </p:cNvSpPr>
          <p:nvPr>
            <p:ph type="pic" sz="quarter" idx="17"/>
          </p:nvPr>
        </p:nvSpPr>
        <p:spPr>
          <a:xfrm>
            <a:off x="5295511" y="2178453"/>
            <a:ext cx="2778843" cy="4014529"/>
          </a:xfrm>
        </p:spPr>
        <p:txBody>
          <a:bodyPr/>
          <a:lstStyle>
            <a:lvl1pPr marL="0" indent="0">
              <a:buNone/>
              <a:defRPr/>
            </a:lvl1pPr>
          </a:lstStyle>
          <a:p>
            <a:r>
              <a:rPr lang="en-US"/>
              <a:t>Click icon to add picture</a:t>
            </a:r>
            <a:endParaRPr lang="sv-SE"/>
          </a:p>
        </p:txBody>
      </p:sp>
      <p:sp>
        <p:nvSpPr>
          <p:cNvPr id="6" name="Picture Placeholder 1">
            <a:extLst>
              <a:ext uri="{FF2B5EF4-FFF2-40B4-BE49-F238E27FC236}">
                <a16:creationId xmlns:a16="http://schemas.microsoft.com/office/drawing/2014/main" id="{E89FDE94-1E0C-FBF0-AE94-0106FD43E9CB}"/>
              </a:ext>
            </a:extLst>
          </p:cNvPr>
          <p:cNvSpPr>
            <a:spLocks noGrp="1"/>
          </p:cNvSpPr>
          <p:nvPr>
            <p:ph type="pic" sz="quarter" idx="14"/>
          </p:nvPr>
        </p:nvSpPr>
        <p:spPr>
          <a:xfrm>
            <a:off x="1055688" y="2178453"/>
            <a:ext cx="4122194" cy="4014529"/>
          </a:xfrm>
        </p:spPr>
        <p:txBody>
          <a:bodyPr/>
          <a:lstStyle>
            <a:lvl1pPr marL="0" indent="0">
              <a:buNone/>
              <a:defRPr/>
            </a:lvl1pPr>
          </a:lstStyle>
          <a:p>
            <a:r>
              <a:rPr lang="en-US"/>
              <a:t>Click icon to add picture</a:t>
            </a:r>
            <a:endParaRPr lang="sv-SE"/>
          </a:p>
        </p:txBody>
      </p:sp>
      <p:sp>
        <p:nvSpPr>
          <p:cNvPr id="7" name="Text ">
            <a:extLst>
              <a:ext uri="{FF2B5EF4-FFF2-40B4-BE49-F238E27FC236}">
                <a16:creationId xmlns:a16="http://schemas.microsoft.com/office/drawing/2014/main" id="{9BC9FCD0-05C9-5F38-B512-2486DECA5786}"/>
              </a:ext>
            </a:extLst>
          </p:cNvPr>
          <p:cNvSpPr>
            <a:spLocks noGrp="1"/>
          </p:cNvSpPr>
          <p:nvPr>
            <p:ph type="body" sz="quarter" idx="15"/>
          </p:nvPr>
        </p:nvSpPr>
        <p:spPr>
          <a:xfrm>
            <a:off x="4675906" y="1016000"/>
            <a:ext cx="3398448" cy="900113"/>
          </a:xfrm>
        </p:spPr>
        <p:txBody>
          <a:bodyPr tIns="54000">
            <a:normAutofit/>
          </a:bodyPr>
          <a:lstStyle>
            <a:lvl1pPr marL="0" indent="0">
              <a:spcBef>
                <a:spcPts val="0"/>
              </a:spcBef>
              <a:buNone/>
              <a:defRPr sz="1300"/>
            </a:lvl1pPr>
          </a:lstStyle>
          <a:p>
            <a:pPr lvl="0"/>
            <a:r>
              <a:rPr lang="en-US"/>
              <a:t>Click to edit Master text styles</a:t>
            </a:r>
          </a:p>
        </p:txBody>
      </p:sp>
      <p:sp>
        <p:nvSpPr>
          <p:cNvPr id="5" name="Title">
            <a:extLst>
              <a:ext uri="{FF2B5EF4-FFF2-40B4-BE49-F238E27FC236}">
                <a16:creationId xmlns:a16="http://schemas.microsoft.com/office/drawing/2014/main" id="{1BF928E5-FF81-C4E0-8C2A-27B60E0FAD85}"/>
              </a:ext>
            </a:extLst>
          </p:cNvPr>
          <p:cNvSpPr>
            <a:spLocks noGrp="1"/>
          </p:cNvSpPr>
          <p:nvPr>
            <p:ph type="title" hasCustomPrompt="1"/>
          </p:nvPr>
        </p:nvSpPr>
        <p:spPr>
          <a:xfrm>
            <a:off x="1055688" y="1015998"/>
            <a:ext cx="3500925" cy="900113"/>
          </a:xfrm>
        </p:spPr>
        <p:txBody>
          <a:bodyPr anchor="t" anchorCtr="0">
            <a:normAutofit/>
          </a:bodyPr>
          <a:lstStyle>
            <a:lvl1pPr>
              <a:defRPr sz="2800"/>
            </a:lvl1pPr>
          </a:lstStyle>
          <a:p>
            <a:r>
              <a:rPr lang="en-US" dirty="0"/>
              <a:t>Click to add title</a:t>
            </a:r>
            <a:endParaRPr lang="sv-SE" dirty="0"/>
          </a:p>
        </p:txBody>
      </p:sp>
      <p:sp>
        <p:nvSpPr>
          <p:cNvPr id="8" name="Footer Placeholder 7">
            <a:extLst>
              <a:ext uri="{FF2B5EF4-FFF2-40B4-BE49-F238E27FC236}">
                <a16:creationId xmlns:a16="http://schemas.microsoft.com/office/drawing/2014/main" id="{58931AD7-9346-3598-F729-0A6E125CC57F}"/>
              </a:ext>
            </a:extLst>
          </p:cNvPr>
          <p:cNvSpPr>
            <a:spLocks noGrp="1"/>
          </p:cNvSpPr>
          <p:nvPr>
            <p:ph type="ftr" sz="quarter" idx="18"/>
          </p:nvPr>
        </p:nvSpPr>
        <p:spPr/>
        <p:txBody>
          <a:bodyPr/>
          <a:lstStyle/>
          <a:p>
            <a:endParaRPr lang="sv-SE"/>
          </a:p>
        </p:txBody>
      </p:sp>
    </p:spTree>
    <p:extLst>
      <p:ext uri="{BB962C8B-B14F-4D97-AF65-F5344CB8AC3E}">
        <p14:creationId xmlns:p14="http://schemas.microsoft.com/office/powerpoint/2010/main" val="42601756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and two columns">
    <p:bg>
      <p:bgRef idx="1001">
        <a:schemeClr val="bg1"/>
      </p:bgRef>
    </p:bg>
    <p:spTree>
      <p:nvGrpSpPr>
        <p:cNvPr id="1" name=""/>
        <p:cNvGrpSpPr/>
        <p:nvPr/>
      </p:nvGrpSpPr>
      <p:grpSpPr>
        <a:xfrm>
          <a:off x="0" y="0"/>
          <a:ext cx="0" cy="0"/>
          <a:chOff x="0" y="0"/>
          <a:chExt cx="0" cy="0"/>
        </a:xfrm>
      </p:grpSpPr>
      <p:sp>
        <p:nvSpPr>
          <p:cNvPr id="10" name="Footer">
            <a:extLst>
              <a:ext uri="{FF2B5EF4-FFF2-40B4-BE49-F238E27FC236}">
                <a16:creationId xmlns:a16="http://schemas.microsoft.com/office/drawing/2014/main" id="{AD80E697-EEBD-B22A-A323-980DAA933DD8}"/>
              </a:ext>
            </a:extLst>
          </p:cNvPr>
          <p:cNvSpPr>
            <a:spLocks noGrp="1"/>
          </p:cNvSpPr>
          <p:nvPr>
            <p:ph type="ftr" sz="quarter" idx="39"/>
          </p:nvPr>
        </p:nvSpPr>
        <p:spPr>
          <a:xfrm>
            <a:off x="1055688" y="6200774"/>
            <a:ext cx="10080626" cy="288926"/>
          </a:xfrm>
        </p:spPr>
        <p:txBody>
          <a:bodyPr/>
          <a:lstStyle/>
          <a:p>
            <a:endParaRPr lang="sv-SE"/>
          </a:p>
        </p:txBody>
      </p:sp>
      <p:sp>
        <p:nvSpPr>
          <p:cNvPr id="9" name="Text right">
            <a:extLst>
              <a:ext uri="{FF2B5EF4-FFF2-40B4-BE49-F238E27FC236}">
                <a16:creationId xmlns:a16="http://schemas.microsoft.com/office/drawing/2014/main" id="{6DE9C415-FB9C-8F6B-EEA7-DDC29EEF49B4}"/>
              </a:ext>
            </a:extLst>
          </p:cNvPr>
          <p:cNvSpPr>
            <a:spLocks noGrp="1"/>
          </p:cNvSpPr>
          <p:nvPr>
            <p:ph type="body" sz="quarter" idx="45" hasCustomPrompt="1"/>
          </p:nvPr>
        </p:nvSpPr>
        <p:spPr>
          <a:xfrm>
            <a:off x="6376987" y="3160058"/>
            <a:ext cx="4760913" cy="3040716"/>
          </a:xfrm>
        </p:spPr>
        <p:txBody>
          <a:bodyPr/>
          <a:lstStyle>
            <a:lvl1pPr marL="0" indent="0">
              <a:spcBef>
                <a:spcPts val="0"/>
              </a:spcBef>
              <a:buNone/>
              <a:defRPr/>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text</a:t>
            </a:r>
          </a:p>
        </p:txBody>
      </p:sp>
      <p:sp>
        <p:nvSpPr>
          <p:cNvPr id="8" name="Subtitle right">
            <a:extLst>
              <a:ext uri="{FF2B5EF4-FFF2-40B4-BE49-F238E27FC236}">
                <a16:creationId xmlns:a16="http://schemas.microsoft.com/office/drawing/2014/main" id="{21EA6DB4-1CA8-D771-02F7-4D5DA8A08117}"/>
              </a:ext>
            </a:extLst>
          </p:cNvPr>
          <p:cNvSpPr>
            <a:spLocks noGrp="1"/>
          </p:cNvSpPr>
          <p:nvPr>
            <p:ph type="body" sz="quarter" idx="44" hasCustomPrompt="1"/>
          </p:nvPr>
        </p:nvSpPr>
        <p:spPr>
          <a:xfrm>
            <a:off x="6376987" y="2639359"/>
            <a:ext cx="4760913" cy="520699"/>
          </a:xfrm>
        </p:spPr>
        <p:txBody>
          <a:bodyPr anchor="b" anchorCtr="0">
            <a:normAutofit/>
          </a:bodyPr>
          <a:lstStyle>
            <a:lvl1pPr marL="0" indent="0">
              <a:lnSpc>
                <a:spcPct val="110000"/>
              </a:lnSpc>
              <a:spcBef>
                <a:spcPts val="0"/>
              </a:spcBef>
              <a:buNone/>
              <a:defRPr sz="2200" b="1"/>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subtitle</a:t>
            </a:r>
          </a:p>
        </p:txBody>
      </p:sp>
      <p:sp>
        <p:nvSpPr>
          <p:cNvPr id="5" name="Text left">
            <a:extLst>
              <a:ext uri="{FF2B5EF4-FFF2-40B4-BE49-F238E27FC236}">
                <a16:creationId xmlns:a16="http://schemas.microsoft.com/office/drawing/2014/main" id="{7C6A9A87-9E3D-4CAF-4A8B-B99ADF1CAE26}"/>
              </a:ext>
            </a:extLst>
          </p:cNvPr>
          <p:cNvSpPr>
            <a:spLocks noGrp="1"/>
          </p:cNvSpPr>
          <p:nvPr>
            <p:ph type="body" sz="quarter" idx="43" hasCustomPrompt="1"/>
          </p:nvPr>
        </p:nvSpPr>
        <p:spPr>
          <a:xfrm>
            <a:off x="1055688" y="3160058"/>
            <a:ext cx="4760913" cy="3040716"/>
          </a:xfrm>
        </p:spPr>
        <p:txBody>
          <a:bodyPr tIns="90000"/>
          <a:lstStyle>
            <a:lvl1pPr marL="0" indent="0">
              <a:spcBef>
                <a:spcPts val="0"/>
              </a:spcBef>
              <a:buNone/>
              <a:defRPr/>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text</a:t>
            </a:r>
          </a:p>
        </p:txBody>
      </p:sp>
      <p:sp>
        <p:nvSpPr>
          <p:cNvPr id="3" name="Subtitle left">
            <a:extLst>
              <a:ext uri="{FF2B5EF4-FFF2-40B4-BE49-F238E27FC236}">
                <a16:creationId xmlns:a16="http://schemas.microsoft.com/office/drawing/2014/main" id="{8F1A3F93-4684-A57A-B6C3-BCB189D6CCFF}"/>
              </a:ext>
            </a:extLst>
          </p:cNvPr>
          <p:cNvSpPr>
            <a:spLocks noGrp="1"/>
          </p:cNvSpPr>
          <p:nvPr>
            <p:ph type="body" sz="quarter" idx="42" hasCustomPrompt="1"/>
          </p:nvPr>
        </p:nvSpPr>
        <p:spPr>
          <a:xfrm>
            <a:off x="1055688" y="2639359"/>
            <a:ext cx="4760913" cy="520699"/>
          </a:xfrm>
        </p:spPr>
        <p:txBody>
          <a:bodyPr anchor="b" anchorCtr="0">
            <a:normAutofit/>
          </a:bodyPr>
          <a:lstStyle>
            <a:lvl1pPr marL="0" indent="0">
              <a:lnSpc>
                <a:spcPct val="110000"/>
              </a:lnSpc>
              <a:spcBef>
                <a:spcPts val="0"/>
              </a:spcBef>
              <a:buNone/>
              <a:defRPr sz="2200" b="1">
                <a:solidFill>
                  <a:schemeClr val="tx1"/>
                </a:solidFill>
              </a:defRPr>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subtitle</a:t>
            </a:r>
          </a:p>
        </p:txBody>
      </p:sp>
      <p:sp>
        <p:nvSpPr>
          <p:cNvPr id="2" name="Title 1">
            <a:extLst>
              <a:ext uri="{FF2B5EF4-FFF2-40B4-BE49-F238E27FC236}">
                <a16:creationId xmlns:a16="http://schemas.microsoft.com/office/drawing/2014/main" id="{FC43C35D-0856-FC7C-83B4-DBFAF9A31D12}"/>
              </a:ext>
            </a:extLst>
          </p:cNvPr>
          <p:cNvSpPr>
            <a:spLocks noGrp="1"/>
          </p:cNvSpPr>
          <p:nvPr>
            <p:ph type="title" hasCustomPrompt="1"/>
          </p:nvPr>
        </p:nvSpPr>
        <p:spPr/>
        <p:txBody>
          <a:bodyPr/>
          <a:lstStyle/>
          <a:p>
            <a:r>
              <a:rPr lang="en-US" dirty="0"/>
              <a:t>Click to add title</a:t>
            </a:r>
            <a:endParaRPr lang="sv-SE" dirty="0"/>
          </a:p>
        </p:txBody>
      </p:sp>
    </p:spTree>
    <p:extLst>
      <p:ext uri="{BB962C8B-B14F-4D97-AF65-F5344CB8AC3E}">
        <p14:creationId xmlns:p14="http://schemas.microsoft.com/office/powerpoint/2010/main" val="187330885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and three columns">
    <p:bg>
      <p:bgRef idx="1001">
        <a:schemeClr val="bg1"/>
      </p:bgRef>
    </p:bg>
    <p:spTree>
      <p:nvGrpSpPr>
        <p:cNvPr id="1" name=""/>
        <p:cNvGrpSpPr/>
        <p:nvPr/>
      </p:nvGrpSpPr>
      <p:grpSpPr>
        <a:xfrm>
          <a:off x="0" y="0"/>
          <a:ext cx="0" cy="0"/>
          <a:chOff x="0" y="0"/>
          <a:chExt cx="0" cy="0"/>
        </a:xfrm>
      </p:grpSpPr>
      <p:sp>
        <p:nvSpPr>
          <p:cNvPr id="10" name="Footer">
            <a:extLst>
              <a:ext uri="{FF2B5EF4-FFF2-40B4-BE49-F238E27FC236}">
                <a16:creationId xmlns:a16="http://schemas.microsoft.com/office/drawing/2014/main" id="{AD80E697-EEBD-B22A-A323-980DAA933DD8}"/>
              </a:ext>
            </a:extLst>
          </p:cNvPr>
          <p:cNvSpPr>
            <a:spLocks noGrp="1"/>
          </p:cNvSpPr>
          <p:nvPr>
            <p:ph type="ftr" sz="quarter" idx="39"/>
          </p:nvPr>
        </p:nvSpPr>
        <p:spPr/>
        <p:txBody>
          <a:bodyPr/>
          <a:lstStyle/>
          <a:p>
            <a:endParaRPr lang="sv-SE"/>
          </a:p>
        </p:txBody>
      </p:sp>
      <p:sp>
        <p:nvSpPr>
          <p:cNvPr id="19" name="Text right">
            <a:extLst>
              <a:ext uri="{FF2B5EF4-FFF2-40B4-BE49-F238E27FC236}">
                <a16:creationId xmlns:a16="http://schemas.microsoft.com/office/drawing/2014/main" id="{2F43C952-B207-902E-5632-E4DF44B0BE74}"/>
              </a:ext>
            </a:extLst>
          </p:cNvPr>
          <p:cNvSpPr>
            <a:spLocks noGrp="1"/>
          </p:cNvSpPr>
          <p:nvPr>
            <p:ph type="body" sz="quarter" idx="47" hasCustomPrompt="1"/>
          </p:nvPr>
        </p:nvSpPr>
        <p:spPr>
          <a:xfrm>
            <a:off x="7988133" y="3160058"/>
            <a:ext cx="3148179" cy="3040716"/>
          </a:xfrm>
        </p:spPr>
        <p:txBody>
          <a:bodyPr>
            <a:normAutofit/>
          </a:bodyPr>
          <a:lstStyle>
            <a:lvl1pPr marL="0" indent="0">
              <a:spcBef>
                <a:spcPts val="0"/>
              </a:spcBef>
              <a:buNone/>
              <a:defRPr sz="1600"/>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text</a:t>
            </a:r>
          </a:p>
        </p:txBody>
      </p:sp>
      <p:sp>
        <p:nvSpPr>
          <p:cNvPr id="18" name="Subtitle right">
            <a:extLst>
              <a:ext uri="{FF2B5EF4-FFF2-40B4-BE49-F238E27FC236}">
                <a16:creationId xmlns:a16="http://schemas.microsoft.com/office/drawing/2014/main" id="{FD5C7088-B84C-900B-575A-4F0EBB4D71A1}"/>
              </a:ext>
            </a:extLst>
          </p:cNvPr>
          <p:cNvSpPr>
            <a:spLocks noGrp="1"/>
          </p:cNvSpPr>
          <p:nvPr>
            <p:ph type="body" sz="quarter" idx="46" hasCustomPrompt="1"/>
          </p:nvPr>
        </p:nvSpPr>
        <p:spPr>
          <a:xfrm>
            <a:off x="7988133" y="2639359"/>
            <a:ext cx="3148179" cy="520699"/>
          </a:xfrm>
        </p:spPr>
        <p:txBody>
          <a:bodyPr anchor="b" anchorCtr="0">
            <a:normAutofit/>
          </a:bodyPr>
          <a:lstStyle>
            <a:lvl1pPr marL="0" indent="0">
              <a:lnSpc>
                <a:spcPct val="110000"/>
              </a:lnSpc>
              <a:spcBef>
                <a:spcPts val="0"/>
              </a:spcBef>
              <a:buNone/>
              <a:defRPr sz="1900" b="1"/>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subtitle</a:t>
            </a:r>
          </a:p>
        </p:txBody>
      </p:sp>
      <p:sp>
        <p:nvSpPr>
          <p:cNvPr id="17" name="Text middle">
            <a:extLst>
              <a:ext uri="{FF2B5EF4-FFF2-40B4-BE49-F238E27FC236}">
                <a16:creationId xmlns:a16="http://schemas.microsoft.com/office/drawing/2014/main" id="{7659F4A6-DD59-3B1E-BEAA-708BABDDB7F2}"/>
              </a:ext>
            </a:extLst>
          </p:cNvPr>
          <p:cNvSpPr>
            <a:spLocks noGrp="1"/>
          </p:cNvSpPr>
          <p:nvPr>
            <p:ph type="body" sz="quarter" idx="45" hasCustomPrompt="1"/>
          </p:nvPr>
        </p:nvSpPr>
        <p:spPr>
          <a:xfrm>
            <a:off x="4521910" y="3160058"/>
            <a:ext cx="3148179" cy="3040716"/>
          </a:xfrm>
        </p:spPr>
        <p:txBody>
          <a:bodyPr>
            <a:normAutofit/>
          </a:bodyPr>
          <a:lstStyle>
            <a:lvl1pPr marL="0" indent="0">
              <a:spcBef>
                <a:spcPts val="0"/>
              </a:spcBef>
              <a:buNone/>
              <a:defRPr sz="1600"/>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text</a:t>
            </a:r>
          </a:p>
        </p:txBody>
      </p:sp>
      <p:sp>
        <p:nvSpPr>
          <p:cNvPr id="16" name="Subtitle middle">
            <a:extLst>
              <a:ext uri="{FF2B5EF4-FFF2-40B4-BE49-F238E27FC236}">
                <a16:creationId xmlns:a16="http://schemas.microsoft.com/office/drawing/2014/main" id="{6A63E273-87A9-D801-2A00-CE92FDA26F8B}"/>
              </a:ext>
            </a:extLst>
          </p:cNvPr>
          <p:cNvSpPr>
            <a:spLocks noGrp="1"/>
          </p:cNvSpPr>
          <p:nvPr>
            <p:ph type="body" sz="quarter" idx="44" hasCustomPrompt="1"/>
          </p:nvPr>
        </p:nvSpPr>
        <p:spPr>
          <a:xfrm>
            <a:off x="4521910" y="2639359"/>
            <a:ext cx="3148179" cy="520699"/>
          </a:xfrm>
        </p:spPr>
        <p:txBody>
          <a:bodyPr anchor="b" anchorCtr="0">
            <a:normAutofit/>
          </a:bodyPr>
          <a:lstStyle>
            <a:lvl1pPr marL="0" indent="0">
              <a:lnSpc>
                <a:spcPct val="110000"/>
              </a:lnSpc>
              <a:spcBef>
                <a:spcPts val="0"/>
              </a:spcBef>
              <a:buNone/>
              <a:defRPr sz="1900" b="1"/>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subtitle</a:t>
            </a:r>
          </a:p>
        </p:txBody>
      </p:sp>
      <p:sp>
        <p:nvSpPr>
          <p:cNvPr id="8" name="Text left">
            <a:extLst>
              <a:ext uri="{FF2B5EF4-FFF2-40B4-BE49-F238E27FC236}">
                <a16:creationId xmlns:a16="http://schemas.microsoft.com/office/drawing/2014/main" id="{36029B5B-F563-0C16-4CBC-CF92E767ED79}"/>
              </a:ext>
            </a:extLst>
          </p:cNvPr>
          <p:cNvSpPr>
            <a:spLocks noGrp="1"/>
          </p:cNvSpPr>
          <p:nvPr>
            <p:ph type="body" sz="quarter" idx="43" hasCustomPrompt="1"/>
          </p:nvPr>
        </p:nvSpPr>
        <p:spPr>
          <a:xfrm>
            <a:off x="1055688" y="3160058"/>
            <a:ext cx="3148178" cy="3040716"/>
          </a:xfrm>
        </p:spPr>
        <p:txBody>
          <a:bodyPr>
            <a:normAutofit/>
          </a:bodyPr>
          <a:lstStyle>
            <a:lvl1pPr marL="0" indent="0">
              <a:spcBef>
                <a:spcPts val="0"/>
              </a:spcBef>
              <a:buNone/>
              <a:defRPr sz="1600"/>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text</a:t>
            </a:r>
          </a:p>
        </p:txBody>
      </p:sp>
      <p:sp>
        <p:nvSpPr>
          <p:cNvPr id="7" name="Subtitle left">
            <a:extLst>
              <a:ext uri="{FF2B5EF4-FFF2-40B4-BE49-F238E27FC236}">
                <a16:creationId xmlns:a16="http://schemas.microsoft.com/office/drawing/2014/main" id="{A94862FE-B310-6E64-4A53-C2F5F0A85403}"/>
              </a:ext>
            </a:extLst>
          </p:cNvPr>
          <p:cNvSpPr>
            <a:spLocks noGrp="1"/>
          </p:cNvSpPr>
          <p:nvPr>
            <p:ph type="body" sz="quarter" idx="42" hasCustomPrompt="1"/>
          </p:nvPr>
        </p:nvSpPr>
        <p:spPr>
          <a:xfrm>
            <a:off x="1055688" y="2639359"/>
            <a:ext cx="3148178" cy="520699"/>
          </a:xfrm>
        </p:spPr>
        <p:txBody>
          <a:bodyPr anchor="b" anchorCtr="0">
            <a:normAutofit/>
          </a:bodyPr>
          <a:lstStyle>
            <a:lvl1pPr marL="0" indent="0">
              <a:lnSpc>
                <a:spcPct val="110000"/>
              </a:lnSpc>
              <a:spcBef>
                <a:spcPts val="0"/>
              </a:spcBef>
              <a:buNone/>
              <a:defRPr sz="1900" b="1"/>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subtitle</a:t>
            </a:r>
          </a:p>
        </p:txBody>
      </p:sp>
      <p:sp>
        <p:nvSpPr>
          <p:cNvPr id="13" name="Title">
            <a:extLst>
              <a:ext uri="{FF2B5EF4-FFF2-40B4-BE49-F238E27FC236}">
                <a16:creationId xmlns:a16="http://schemas.microsoft.com/office/drawing/2014/main" id="{AB1C2457-8D58-CE65-D7BC-7781C1A5AD36}"/>
              </a:ext>
            </a:extLst>
          </p:cNvPr>
          <p:cNvSpPr>
            <a:spLocks noGrp="1"/>
          </p:cNvSpPr>
          <p:nvPr>
            <p:ph type="title" hasCustomPrompt="1"/>
          </p:nvPr>
        </p:nvSpPr>
        <p:spPr>
          <a:xfrm>
            <a:off x="1055688" y="1015999"/>
            <a:ext cx="10080627" cy="678047"/>
          </a:xfrm>
        </p:spPr>
        <p:txBody>
          <a:bodyPr/>
          <a:lstStyle/>
          <a:p>
            <a:r>
              <a:rPr lang="en-US" dirty="0"/>
              <a:t>Click to add title</a:t>
            </a:r>
            <a:endParaRPr lang="sv-SE" dirty="0"/>
          </a:p>
        </p:txBody>
      </p:sp>
    </p:spTree>
    <p:extLst>
      <p:ext uri="{BB962C8B-B14F-4D97-AF65-F5344CB8AC3E}">
        <p14:creationId xmlns:p14="http://schemas.microsoft.com/office/powerpoint/2010/main" val="58699690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and four columns">
    <p:bg>
      <p:bgRef idx="1001">
        <a:schemeClr val="bg1"/>
      </p:bgRef>
    </p:bg>
    <p:spTree>
      <p:nvGrpSpPr>
        <p:cNvPr id="1" name=""/>
        <p:cNvGrpSpPr/>
        <p:nvPr/>
      </p:nvGrpSpPr>
      <p:grpSpPr>
        <a:xfrm>
          <a:off x="0" y="0"/>
          <a:ext cx="0" cy="0"/>
          <a:chOff x="0" y="0"/>
          <a:chExt cx="0" cy="0"/>
        </a:xfrm>
      </p:grpSpPr>
      <p:sp>
        <p:nvSpPr>
          <p:cNvPr id="10" name="Footer">
            <a:extLst>
              <a:ext uri="{FF2B5EF4-FFF2-40B4-BE49-F238E27FC236}">
                <a16:creationId xmlns:a16="http://schemas.microsoft.com/office/drawing/2014/main" id="{AD80E697-EEBD-B22A-A323-980DAA933DD8}"/>
              </a:ext>
            </a:extLst>
          </p:cNvPr>
          <p:cNvSpPr>
            <a:spLocks noGrp="1"/>
          </p:cNvSpPr>
          <p:nvPr>
            <p:ph type="ftr" sz="quarter" idx="39"/>
          </p:nvPr>
        </p:nvSpPr>
        <p:spPr/>
        <p:txBody>
          <a:bodyPr/>
          <a:lstStyle/>
          <a:p>
            <a:endParaRPr lang="sv-SE"/>
          </a:p>
        </p:txBody>
      </p:sp>
      <p:sp>
        <p:nvSpPr>
          <p:cNvPr id="9" name="Text 2 right">
            <a:extLst>
              <a:ext uri="{FF2B5EF4-FFF2-40B4-BE49-F238E27FC236}">
                <a16:creationId xmlns:a16="http://schemas.microsoft.com/office/drawing/2014/main" id="{D6D23072-5BB9-CADC-03BB-A32FF229F84E}"/>
              </a:ext>
            </a:extLst>
          </p:cNvPr>
          <p:cNvSpPr>
            <a:spLocks noGrp="1"/>
          </p:cNvSpPr>
          <p:nvPr>
            <p:ph type="body" sz="quarter" idx="48" hasCustomPrompt="1"/>
          </p:nvPr>
        </p:nvSpPr>
        <p:spPr>
          <a:xfrm>
            <a:off x="6090826" y="4581437"/>
            <a:ext cx="3623190" cy="1554802"/>
          </a:xfrm>
        </p:spPr>
        <p:txBody>
          <a:bodyPr>
            <a:normAutofit/>
          </a:bodyPr>
          <a:lstStyle>
            <a:lvl1pPr marL="0" indent="0">
              <a:spcBef>
                <a:spcPts val="0"/>
              </a:spcBef>
              <a:buNone/>
              <a:defRPr sz="1600"/>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text</a:t>
            </a:r>
          </a:p>
        </p:txBody>
      </p:sp>
      <p:sp>
        <p:nvSpPr>
          <p:cNvPr id="11" name="Subtitle 2 right">
            <a:extLst>
              <a:ext uri="{FF2B5EF4-FFF2-40B4-BE49-F238E27FC236}">
                <a16:creationId xmlns:a16="http://schemas.microsoft.com/office/drawing/2014/main" id="{48767AEE-E54C-43EF-1E59-A5B2C3CDB14A}"/>
              </a:ext>
            </a:extLst>
          </p:cNvPr>
          <p:cNvSpPr>
            <a:spLocks noGrp="1"/>
          </p:cNvSpPr>
          <p:nvPr>
            <p:ph type="body" sz="quarter" idx="49" hasCustomPrompt="1"/>
          </p:nvPr>
        </p:nvSpPr>
        <p:spPr>
          <a:xfrm>
            <a:off x="6090826" y="4113146"/>
            <a:ext cx="3623190" cy="468291"/>
          </a:xfrm>
        </p:spPr>
        <p:txBody>
          <a:bodyPr anchor="b" anchorCtr="0">
            <a:normAutofit/>
          </a:bodyPr>
          <a:lstStyle>
            <a:lvl1pPr marL="0" indent="0">
              <a:lnSpc>
                <a:spcPct val="110000"/>
              </a:lnSpc>
              <a:spcBef>
                <a:spcPts val="0"/>
              </a:spcBef>
              <a:buNone/>
              <a:defRPr sz="1900" b="1"/>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subtitle</a:t>
            </a:r>
          </a:p>
        </p:txBody>
      </p:sp>
      <p:sp>
        <p:nvSpPr>
          <p:cNvPr id="4" name="Text right">
            <a:extLst>
              <a:ext uri="{FF2B5EF4-FFF2-40B4-BE49-F238E27FC236}">
                <a16:creationId xmlns:a16="http://schemas.microsoft.com/office/drawing/2014/main" id="{DF4EEB48-5365-4427-B2AE-957179004C3E}"/>
              </a:ext>
            </a:extLst>
          </p:cNvPr>
          <p:cNvSpPr>
            <a:spLocks noGrp="1"/>
          </p:cNvSpPr>
          <p:nvPr>
            <p:ph type="body" sz="quarter" idx="46" hasCustomPrompt="1"/>
          </p:nvPr>
        </p:nvSpPr>
        <p:spPr>
          <a:xfrm>
            <a:off x="6096000" y="2558344"/>
            <a:ext cx="3623190" cy="1475176"/>
          </a:xfrm>
        </p:spPr>
        <p:txBody>
          <a:bodyPr>
            <a:normAutofit/>
          </a:bodyPr>
          <a:lstStyle>
            <a:lvl1pPr marL="0" indent="0">
              <a:spcBef>
                <a:spcPts val="0"/>
              </a:spcBef>
              <a:buNone/>
              <a:defRPr sz="1600"/>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text</a:t>
            </a:r>
          </a:p>
        </p:txBody>
      </p:sp>
      <p:sp>
        <p:nvSpPr>
          <p:cNvPr id="5" name="Subtitle right">
            <a:extLst>
              <a:ext uri="{FF2B5EF4-FFF2-40B4-BE49-F238E27FC236}">
                <a16:creationId xmlns:a16="http://schemas.microsoft.com/office/drawing/2014/main" id="{EB84C55E-E196-EEC9-6288-E4BB2E0FAF0E}"/>
              </a:ext>
            </a:extLst>
          </p:cNvPr>
          <p:cNvSpPr>
            <a:spLocks noGrp="1"/>
          </p:cNvSpPr>
          <p:nvPr>
            <p:ph type="body" sz="quarter" idx="47" hasCustomPrompt="1"/>
          </p:nvPr>
        </p:nvSpPr>
        <p:spPr>
          <a:xfrm>
            <a:off x="6096000" y="2090053"/>
            <a:ext cx="3623190" cy="468291"/>
          </a:xfrm>
        </p:spPr>
        <p:txBody>
          <a:bodyPr anchor="b" anchorCtr="0">
            <a:normAutofit/>
          </a:bodyPr>
          <a:lstStyle>
            <a:lvl1pPr marL="0" indent="0">
              <a:lnSpc>
                <a:spcPct val="110000"/>
              </a:lnSpc>
              <a:spcBef>
                <a:spcPts val="0"/>
              </a:spcBef>
              <a:buNone/>
              <a:defRPr sz="1900" b="1"/>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subtitle</a:t>
            </a:r>
          </a:p>
        </p:txBody>
      </p:sp>
      <p:sp>
        <p:nvSpPr>
          <p:cNvPr id="2" name="Text 2 left">
            <a:extLst>
              <a:ext uri="{FF2B5EF4-FFF2-40B4-BE49-F238E27FC236}">
                <a16:creationId xmlns:a16="http://schemas.microsoft.com/office/drawing/2014/main" id="{25733D39-9A20-F884-B046-4F3DDEB4046F}"/>
              </a:ext>
            </a:extLst>
          </p:cNvPr>
          <p:cNvSpPr>
            <a:spLocks noGrp="1"/>
          </p:cNvSpPr>
          <p:nvPr>
            <p:ph type="body" sz="quarter" idx="44" hasCustomPrompt="1"/>
          </p:nvPr>
        </p:nvSpPr>
        <p:spPr>
          <a:xfrm>
            <a:off x="1055688" y="4581437"/>
            <a:ext cx="3621600" cy="1554802"/>
          </a:xfrm>
        </p:spPr>
        <p:txBody>
          <a:bodyPr>
            <a:normAutofit/>
          </a:bodyPr>
          <a:lstStyle>
            <a:lvl1pPr marL="0" indent="0">
              <a:spcBef>
                <a:spcPts val="0"/>
              </a:spcBef>
              <a:buNone/>
              <a:defRPr sz="1600"/>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text</a:t>
            </a:r>
          </a:p>
        </p:txBody>
      </p:sp>
      <p:sp>
        <p:nvSpPr>
          <p:cNvPr id="3" name="Subtitle 2 left">
            <a:extLst>
              <a:ext uri="{FF2B5EF4-FFF2-40B4-BE49-F238E27FC236}">
                <a16:creationId xmlns:a16="http://schemas.microsoft.com/office/drawing/2014/main" id="{8A82CF50-2FE4-5FA9-6DD4-60D014C3C8A0}"/>
              </a:ext>
            </a:extLst>
          </p:cNvPr>
          <p:cNvSpPr>
            <a:spLocks noGrp="1"/>
          </p:cNvSpPr>
          <p:nvPr>
            <p:ph type="body" sz="quarter" idx="45" hasCustomPrompt="1"/>
          </p:nvPr>
        </p:nvSpPr>
        <p:spPr>
          <a:xfrm>
            <a:off x="1055688" y="4113146"/>
            <a:ext cx="3623190" cy="468291"/>
          </a:xfrm>
        </p:spPr>
        <p:txBody>
          <a:bodyPr anchor="b" anchorCtr="0">
            <a:normAutofit/>
          </a:bodyPr>
          <a:lstStyle>
            <a:lvl1pPr marL="0" indent="0">
              <a:lnSpc>
                <a:spcPct val="110000"/>
              </a:lnSpc>
              <a:spcBef>
                <a:spcPts val="0"/>
              </a:spcBef>
              <a:buNone/>
              <a:defRPr sz="1900" b="1"/>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subtitle</a:t>
            </a:r>
          </a:p>
        </p:txBody>
      </p:sp>
      <p:sp>
        <p:nvSpPr>
          <p:cNvPr id="8" name="Text left">
            <a:extLst>
              <a:ext uri="{FF2B5EF4-FFF2-40B4-BE49-F238E27FC236}">
                <a16:creationId xmlns:a16="http://schemas.microsoft.com/office/drawing/2014/main" id="{36029B5B-F563-0C16-4CBC-CF92E767ED79}"/>
              </a:ext>
            </a:extLst>
          </p:cNvPr>
          <p:cNvSpPr>
            <a:spLocks noGrp="1"/>
          </p:cNvSpPr>
          <p:nvPr>
            <p:ph type="body" sz="quarter" idx="43" hasCustomPrompt="1"/>
          </p:nvPr>
        </p:nvSpPr>
        <p:spPr>
          <a:xfrm>
            <a:off x="1052565" y="2558344"/>
            <a:ext cx="3623190" cy="1475176"/>
          </a:xfrm>
        </p:spPr>
        <p:txBody>
          <a:bodyPr>
            <a:normAutofit/>
          </a:bodyPr>
          <a:lstStyle>
            <a:lvl1pPr marL="0" indent="0">
              <a:spcBef>
                <a:spcPts val="0"/>
              </a:spcBef>
              <a:buNone/>
              <a:defRPr sz="1600"/>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text</a:t>
            </a:r>
          </a:p>
        </p:txBody>
      </p:sp>
      <p:sp>
        <p:nvSpPr>
          <p:cNvPr id="7" name="Subtitle left">
            <a:extLst>
              <a:ext uri="{FF2B5EF4-FFF2-40B4-BE49-F238E27FC236}">
                <a16:creationId xmlns:a16="http://schemas.microsoft.com/office/drawing/2014/main" id="{A94862FE-B310-6E64-4A53-C2F5F0A85403}"/>
              </a:ext>
            </a:extLst>
          </p:cNvPr>
          <p:cNvSpPr>
            <a:spLocks noGrp="1"/>
          </p:cNvSpPr>
          <p:nvPr>
            <p:ph type="body" sz="quarter" idx="42" hasCustomPrompt="1"/>
          </p:nvPr>
        </p:nvSpPr>
        <p:spPr>
          <a:xfrm>
            <a:off x="1052565" y="2090053"/>
            <a:ext cx="3623190" cy="468291"/>
          </a:xfrm>
        </p:spPr>
        <p:txBody>
          <a:bodyPr anchor="b" anchorCtr="0">
            <a:normAutofit/>
          </a:bodyPr>
          <a:lstStyle>
            <a:lvl1pPr marL="0" indent="0">
              <a:lnSpc>
                <a:spcPct val="110000"/>
              </a:lnSpc>
              <a:spcBef>
                <a:spcPts val="0"/>
              </a:spcBef>
              <a:buNone/>
              <a:defRPr sz="1900" b="1"/>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subtitle</a:t>
            </a:r>
          </a:p>
        </p:txBody>
      </p:sp>
      <p:sp>
        <p:nvSpPr>
          <p:cNvPr id="13" name="Title">
            <a:extLst>
              <a:ext uri="{FF2B5EF4-FFF2-40B4-BE49-F238E27FC236}">
                <a16:creationId xmlns:a16="http://schemas.microsoft.com/office/drawing/2014/main" id="{AB1C2457-8D58-CE65-D7BC-7781C1A5AD36}"/>
              </a:ext>
            </a:extLst>
          </p:cNvPr>
          <p:cNvSpPr>
            <a:spLocks noGrp="1"/>
          </p:cNvSpPr>
          <p:nvPr>
            <p:ph type="title" hasCustomPrompt="1"/>
          </p:nvPr>
        </p:nvSpPr>
        <p:spPr/>
        <p:txBody>
          <a:bodyPr/>
          <a:lstStyle/>
          <a:p>
            <a:r>
              <a:rPr lang="en-US" dirty="0"/>
              <a:t>Click to add title</a:t>
            </a:r>
            <a:endParaRPr lang="sv-SE" dirty="0"/>
          </a:p>
        </p:txBody>
      </p:sp>
    </p:spTree>
    <p:extLst>
      <p:ext uri="{BB962C8B-B14F-4D97-AF65-F5344CB8AC3E}">
        <p14:creationId xmlns:p14="http://schemas.microsoft.com/office/powerpoint/2010/main" val="422087077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and six columns">
    <p:bg>
      <p:bgRef idx="1001">
        <a:schemeClr val="bg1"/>
      </p:bgRef>
    </p:bg>
    <p:spTree>
      <p:nvGrpSpPr>
        <p:cNvPr id="1" name=""/>
        <p:cNvGrpSpPr/>
        <p:nvPr/>
      </p:nvGrpSpPr>
      <p:grpSpPr>
        <a:xfrm>
          <a:off x="0" y="0"/>
          <a:ext cx="0" cy="0"/>
          <a:chOff x="0" y="0"/>
          <a:chExt cx="0" cy="0"/>
        </a:xfrm>
      </p:grpSpPr>
      <p:sp>
        <p:nvSpPr>
          <p:cNvPr id="10" name="Footer">
            <a:extLst>
              <a:ext uri="{FF2B5EF4-FFF2-40B4-BE49-F238E27FC236}">
                <a16:creationId xmlns:a16="http://schemas.microsoft.com/office/drawing/2014/main" id="{AD80E697-EEBD-B22A-A323-980DAA933DD8}"/>
              </a:ext>
            </a:extLst>
          </p:cNvPr>
          <p:cNvSpPr>
            <a:spLocks noGrp="1"/>
          </p:cNvSpPr>
          <p:nvPr>
            <p:ph type="ftr" sz="quarter" idx="39"/>
          </p:nvPr>
        </p:nvSpPr>
        <p:spPr/>
        <p:txBody>
          <a:bodyPr/>
          <a:lstStyle/>
          <a:p>
            <a:endParaRPr lang="sv-SE"/>
          </a:p>
        </p:txBody>
      </p:sp>
      <p:sp>
        <p:nvSpPr>
          <p:cNvPr id="2" name="Text 2 right">
            <a:extLst>
              <a:ext uri="{FF2B5EF4-FFF2-40B4-BE49-F238E27FC236}">
                <a16:creationId xmlns:a16="http://schemas.microsoft.com/office/drawing/2014/main" id="{EA4A9C10-F94A-8C48-7430-D5BD331CE177}"/>
              </a:ext>
            </a:extLst>
          </p:cNvPr>
          <p:cNvSpPr>
            <a:spLocks noGrp="1"/>
          </p:cNvSpPr>
          <p:nvPr>
            <p:ph type="body" sz="quarter" idx="48" hasCustomPrompt="1"/>
          </p:nvPr>
        </p:nvSpPr>
        <p:spPr>
          <a:xfrm>
            <a:off x="8071261" y="4577837"/>
            <a:ext cx="3065051" cy="1534296"/>
          </a:xfrm>
        </p:spPr>
        <p:txBody>
          <a:bodyPr>
            <a:normAutofit/>
          </a:bodyPr>
          <a:lstStyle>
            <a:lvl1pPr marL="0" indent="0">
              <a:spcBef>
                <a:spcPts val="0"/>
              </a:spcBef>
              <a:buNone/>
              <a:defRPr sz="1600"/>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text</a:t>
            </a:r>
          </a:p>
        </p:txBody>
      </p:sp>
      <p:sp>
        <p:nvSpPr>
          <p:cNvPr id="3" name="Subtitle 2 right">
            <a:extLst>
              <a:ext uri="{FF2B5EF4-FFF2-40B4-BE49-F238E27FC236}">
                <a16:creationId xmlns:a16="http://schemas.microsoft.com/office/drawing/2014/main" id="{8A6AA59B-7BA9-488A-272B-1F1E196913EA}"/>
              </a:ext>
            </a:extLst>
          </p:cNvPr>
          <p:cNvSpPr>
            <a:spLocks noGrp="1"/>
          </p:cNvSpPr>
          <p:nvPr>
            <p:ph type="body" sz="quarter" idx="49" hasCustomPrompt="1"/>
          </p:nvPr>
        </p:nvSpPr>
        <p:spPr>
          <a:xfrm>
            <a:off x="8071261" y="4109545"/>
            <a:ext cx="3065051" cy="468292"/>
          </a:xfrm>
        </p:spPr>
        <p:txBody>
          <a:bodyPr anchor="b" anchorCtr="0">
            <a:normAutofit/>
          </a:bodyPr>
          <a:lstStyle>
            <a:lvl1pPr marL="0" indent="0">
              <a:lnSpc>
                <a:spcPct val="110000"/>
              </a:lnSpc>
              <a:spcBef>
                <a:spcPts val="0"/>
              </a:spcBef>
              <a:buNone/>
              <a:defRPr sz="1900" b="1">
                <a:solidFill>
                  <a:schemeClr val="tx1"/>
                </a:solidFill>
              </a:defRPr>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subtitle</a:t>
            </a:r>
          </a:p>
        </p:txBody>
      </p:sp>
      <p:sp>
        <p:nvSpPr>
          <p:cNvPr id="19" name="Text right">
            <a:extLst>
              <a:ext uri="{FF2B5EF4-FFF2-40B4-BE49-F238E27FC236}">
                <a16:creationId xmlns:a16="http://schemas.microsoft.com/office/drawing/2014/main" id="{2F43C952-B207-902E-5632-E4DF44B0BE74}"/>
              </a:ext>
            </a:extLst>
          </p:cNvPr>
          <p:cNvSpPr>
            <a:spLocks noGrp="1"/>
          </p:cNvSpPr>
          <p:nvPr>
            <p:ph type="body" sz="quarter" idx="47" hasCustomPrompt="1"/>
          </p:nvPr>
        </p:nvSpPr>
        <p:spPr>
          <a:xfrm>
            <a:off x="8071261" y="2558341"/>
            <a:ext cx="3065051" cy="1465017"/>
          </a:xfrm>
        </p:spPr>
        <p:txBody>
          <a:bodyPr>
            <a:normAutofit/>
          </a:bodyPr>
          <a:lstStyle>
            <a:lvl1pPr marL="0" indent="0">
              <a:spcBef>
                <a:spcPts val="0"/>
              </a:spcBef>
              <a:buNone/>
              <a:defRPr sz="1600"/>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text</a:t>
            </a:r>
          </a:p>
        </p:txBody>
      </p:sp>
      <p:sp>
        <p:nvSpPr>
          <p:cNvPr id="18" name="Subtitle right">
            <a:extLst>
              <a:ext uri="{FF2B5EF4-FFF2-40B4-BE49-F238E27FC236}">
                <a16:creationId xmlns:a16="http://schemas.microsoft.com/office/drawing/2014/main" id="{FD5C7088-B84C-900B-575A-4F0EBB4D71A1}"/>
              </a:ext>
            </a:extLst>
          </p:cNvPr>
          <p:cNvSpPr>
            <a:spLocks noGrp="1"/>
          </p:cNvSpPr>
          <p:nvPr>
            <p:ph type="body" sz="quarter" idx="46" hasCustomPrompt="1"/>
          </p:nvPr>
        </p:nvSpPr>
        <p:spPr>
          <a:xfrm>
            <a:off x="8071261" y="2090052"/>
            <a:ext cx="3065051" cy="468290"/>
          </a:xfrm>
        </p:spPr>
        <p:txBody>
          <a:bodyPr anchor="b" anchorCtr="0">
            <a:normAutofit/>
          </a:bodyPr>
          <a:lstStyle>
            <a:lvl1pPr marL="0" indent="0">
              <a:lnSpc>
                <a:spcPct val="110000"/>
              </a:lnSpc>
              <a:spcBef>
                <a:spcPts val="0"/>
              </a:spcBef>
              <a:buNone/>
              <a:defRPr sz="1900" b="1">
                <a:solidFill>
                  <a:schemeClr val="tx1"/>
                </a:solidFill>
              </a:defRPr>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subtitle</a:t>
            </a:r>
          </a:p>
        </p:txBody>
      </p:sp>
      <p:sp>
        <p:nvSpPr>
          <p:cNvPr id="4" name="Text 2 middle">
            <a:extLst>
              <a:ext uri="{FF2B5EF4-FFF2-40B4-BE49-F238E27FC236}">
                <a16:creationId xmlns:a16="http://schemas.microsoft.com/office/drawing/2014/main" id="{C7DBCA75-3799-5DB4-2EC7-4B98A47CEE69}"/>
              </a:ext>
            </a:extLst>
          </p:cNvPr>
          <p:cNvSpPr>
            <a:spLocks noGrp="1"/>
          </p:cNvSpPr>
          <p:nvPr>
            <p:ph type="body" sz="quarter" idx="50" hasCustomPrompt="1"/>
          </p:nvPr>
        </p:nvSpPr>
        <p:spPr>
          <a:xfrm>
            <a:off x="4563475" y="4582024"/>
            <a:ext cx="3065050" cy="1534296"/>
          </a:xfrm>
        </p:spPr>
        <p:txBody>
          <a:bodyPr>
            <a:normAutofit/>
          </a:bodyPr>
          <a:lstStyle>
            <a:lvl1pPr marL="0" indent="0">
              <a:spcBef>
                <a:spcPts val="0"/>
              </a:spcBef>
              <a:buNone/>
              <a:defRPr sz="1600"/>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text</a:t>
            </a:r>
          </a:p>
        </p:txBody>
      </p:sp>
      <p:sp>
        <p:nvSpPr>
          <p:cNvPr id="5" name="Subtitle 2 middle">
            <a:extLst>
              <a:ext uri="{FF2B5EF4-FFF2-40B4-BE49-F238E27FC236}">
                <a16:creationId xmlns:a16="http://schemas.microsoft.com/office/drawing/2014/main" id="{E0B62907-325C-F35F-2B58-3AA16AF644BE}"/>
              </a:ext>
            </a:extLst>
          </p:cNvPr>
          <p:cNvSpPr>
            <a:spLocks noGrp="1"/>
          </p:cNvSpPr>
          <p:nvPr>
            <p:ph type="body" sz="quarter" idx="51" hasCustomPrompt="1"/>
          </p:nvPr>
        </p:nvSpPr>
        <p:spPr>
          <a:xfrm>
            <a:off x="4563475" y="4113732"/>
            <a:ext cx="3065050" cy="468292"/>
          </a:xfrm>
        </p:spPr>
        <p:txBody>
          <a:bodyPr anchor="b" anchorCtr="0">
            <a:normAutofit/>
          </a:bodyPr>
          <a:lstStyle>
            <a:lvl1pPr marL="0" indent="0">
              <a:lnSpc>
                <a:spcPct val="110000"/>
              </a:lnSpc>
              <a:spcBef>
                <a:spcPts val="0"/>
              </a:spcBef>
              <a:buNone/>
              <a:defRPr sz="1900" b="1">
                <a:solidFill>
                  <a:schemeClr val="tx1"/>
                </a:solidFill>
              </a:defRPr>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subtitle</a:t>
            </a:r>
          </a:p>
        </p:txBody>
      </p:sp>
      <p:sp>
        <p:nvSpPr>
          <p:cNvPr id="17" name="Text middle">
            <a:extLst>
              <a:ext uri="{FF2B5EF4-FFF2-40B4-BE49-F238E27FC236}">
                <a16:creationId xmlns:a16="http://schemas.microsoft.com/office/drawing/2014/main" id="{7659F4A6-DD59-3B1E-BEAA-708BABDDB7F2}"/>
              </a:ext>
            </a:extLst>
          </p:cNvPr>
          <p:cNvSpPr>
            <a:spLocks noGrp="1"/>
          </p:cNvSpPr>
          <p:nvPr>
            <p:ph type="body" sz="quarter" idx="45" hasCustomPrompt="1"/>
          </p:nvPr>
        </p:nvSpPr>
        <p:spPr>
          <a:xfrm>
            <a:off x="4563475" y="2558342"/>
            <a:ext cx="3065050" cy="1465017"/>
          </a:xfrm>
        </p:spPr>
        <p:txBody>
          <a:bodyPr>
            <a:normAutofit/>
          </a:bodyPr>
          <a:lstStyle>
            <a:lvl1pPr marL="0" indent="0">
              <a:spcBef>
                <a:spcPts val="0"/>
              </a:spcBef>
              <a:buNone/>
              <a:defRPr sz="1600"/>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text</a:t>
            </a:r>
          </a:p>
        </p:txBody>
      </p:sp>
      <p:sp>
        <p:nvSpPr>
          <p:cNvPr id="16" name="Subtitle middle">
            <a:extLst>
              <a:ext uri="{FF2B5EF4-FFF2-40B4-BE49-F238E27FC236}">
                <a16:creationId xmlns:a16="http://schemas.microsoft.com/office/drawing/2014/main" id="{6A63E273-87A9-D801-2A00-CE92FDA26F8B}"/>
              </a:ext>
            </a:extLst>
          </p:cNvPr>
          <p:cNvSpPr>
            <a:spLocks noGrp="1"/>
          </p:cNvSpPr>
          <p:nvPr>
            <p:ph type="body" sz="quarter" idx="44" hasCustomPrompt="1"/>
          </p:nvPr>
        </p:nvSpPr>
        <p:spPr>
          <a:xfrm>
            <a:off x="4563475" y="2090053"/>
            <a:ext cx="3065050" cy="468289"/>
          </a:xfrm>
        </p:spPr>
        <p:txBody>
          <a:bodyPr anchor="b" anchorCtr="0">
            <a:normAutofit/>
          </a:bodyPr>
          <a:lstStyle>
            <a:lvl1pPr marL="0" indent="0">
              <a:lnSpc>
                <a:spcPct val="110000"/>
              </a:lnSpc>
              <a:spcBef>
                <a:spcPts val="0"/>
              </a:spcBef>
              <a:buNone/>
              <a:defRPr sz="1900" b="1">
                <a:solidFill>
                  <a:schemeClr val="tx1"/>
                </a:solidFill>
              </a:defRPr>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subtitle</a:t>
            </a:r>
          </a:p>
        </p:txBody>
      </p:sp>
      <p:sp>
        <p:nvSpPr>
          <p:cNvPr id="6" name="Text 2 left">
            <a:extLst>
              <a:ext uri="{FF2B5EF4-FFF2-40B4-BE49-F238E27FC236}">
                <a16:creationId xmlns:a16="http://schemas.microsoft.com/office/drawing/2014/main" id="{C377FA41-6C78-E059-0794-00F070837F6E}"/>
              </a:ext>
            </a:extLst>
          </p:cNvPr>
          <p:cNvSpPr>
            <a:spLocks noGrp="1"/>
          </p:cNvSpPr>
          <p:nvPr>
            <p:ph type="body" sz="quarter" idx="52" hasCustomPrompt="1"/>
          </p:nvPr>
        </p:nvSpPr>
        <p:spPr>
          <a:xfrm>
            <a:off x="1053108" y="4582024"/>
            <a:ext cx="3065050" cy="1534296"/>
          </a:xfrm>
        </p:spPr>
        <p:txBody>
          <a:bodyPr>
            <a:normAutofit/>
          </a:bodyPr>
          <a:lstStyle>
            <a:lvl1pPr marL="0" indent="0">
              <a:spcBef>
                <a:spcPts val="0"/>
              </a:spcBef>
              <a:buNone/>
              <a:defRPr sz="1600"/>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text</a:t>
            </a:r>
          </a:p>
        </p:txBody>
      </p:sp>
      <p:sp>
        <p:nvSpPr>
          <p:cNvPr id="9" name="Subtitle 2 left">
            <a:extLst>
              <a:ext uri="{FF2B5EF4-FFF2-40B4-BE49-F238E27FC236}">
                <a16:creationId xmlns:a16="http://schemas.microsoft.com/office/drawing/2014/main" id="{3C5AEB6B-4D6D-6E17-1CA4-5A2A55621EF1}"/>
              </a:ext>
            </a:extLst>
          </p:cNvPr>
          <p:cNvSpPr>
            <a:spLocks noGrp="1"/>
          </p:cNvSpPr>
          <p:nvPr>
            <p:ph type="body" sz="quarter" idx="53" hasCustomPrompt="1"/>
          </p:nvPr>
        </p:nvSpPr>
        <p:spPr>
          <a:xfrm>
            <a:off x="1053108" y="4113732"/>
            <a:ext cx="3065050" cy="468291"/>
          </a:xfrm>
        </p:spPr>
        <p:txBody>
          <a:bodyPr anchor="b" anchorCtr="0">
            <a:normAutofit/>
          </a:bodyPr>
          <a:lstStyle>
            <a:lvl1pPr marL="0" indent="0">
              <a:lnSpc>
                <a:spcPct val="110000"/>
              </a:lnSpc>
              <a:spcBef>
                <a:spcPts val="0"/>
              </a:spcBef>
              <a:buNone/>
              <a:defRPr sz="1900" b="1">
                <a:solidFill>
                  <a:schemeClr val="tx1"/>
                </a:solidFill>
              </a:defRPr>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subtitle</a:t>
            </a:r>
          </a:p>
        </p:txBody>
      </p:sp>
      <p:sp>
        <p:nvSpPr>
          <p:cNvPr id="8" name="Text left">
            <a:extLst>
              <a:ext uri="{FF2B5EF4-FFF2-40B4-BE49-F238E27FC236}">
                <a16:creationId xmlns:a16="http://schemas.microsoft.com/office/drawing/2014/main" id="{36029B5B-F563-0C16-4CBC-CF92E767ED79}"/>
              </a:ext>
            </a:extLst>
          </p:cNvPr>
          <p:cNvSpPr>
            <a:spLocks noGrp="1"/>
          </p:cNvSpPr>
          <p:nvPr>
            <p:ph type="body" sz="quarter" idx="43" hasCustomPrompt="1"/>
          </p:nvPr>
        </p:nvSpPr>
        <p:spPr>
          <a:xfrm>
            <a:off x="1053108" y="2558341"/>
            <a:ext cx="3065050" cy="1465018"/>
          </a:xfrm>
        </p:spPr>
        <p:txBody>
          <a:bodyPr>
            <a:normAutofit/>
          </a:bodyPr>
          <a:lstStyle>
            <a:lvl1pPr marL="0" indent="0">
              <a:spcBef>
                <a:spcPts val="0"/>
              </a:spcBef>
              <a:buNone/>
              <a:defRPr sz="1600"/>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text</a:t>
            </a:r>
          </a:p>
        </p:txBody>
      </p:sp>
      <p:sp>
        <p:nvSpPr>
          <p:cNvPr id="7" name="Subtitle left">
            <a:extLst>
              <a:ext uri="{FF2B5EF4-FFF2-40B4-BE49-F238E27FC236}">
                <a16:creationId xmlns:a16="http://schemas.microsoft.com/office/drawing/2014/main" id="{A94862FE-B310-6E64-4A53-C2F5F0A85403}"/>
              </a:ext>
            </a:extLst>
          </p:cNvPr>
          <p:cNvSpPr>
            <a:spLocks noGrp="1"/>
          </p:cNvSpPr>
          <p:nvPr>
            <p:ph type="body" sz="quarter" idx="42" hasCustomPrompt="1"/>
          </p:nvPr>
        </p:nvSpPr>
        <p:spPr>
          <a:xfrm>
            <a:off x="1053108" y="2090054"/>
            <a:ext cx="3065050" cy="468290"/>
          </a:xfrm>
        </p:spPr>
        <p:txBody>
          <a:bodyPr anchor="b" anchorCtr="0">
            <a:normAutofit/>
          </a:bodyPr>
          <a:lstStyle>
            <a:lvl1pPr marL="0" indent="0">
              <a:lnSpc>
                <a:spcPct val="110000"/>
              </a:lnSpc>
              <a:spcBef>
                <a:spcPts val="0"/>
              </a:spcBef>
              <a:buNone/>
              <a:defRPr sz="1900" b="1">
                <a:solidFill>
                  <a:schemeClr val="tx1"/>
                </a:solidFill>
              </a:defRPr>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subtitle</a:t>
            </a:r>
          </a:p>
        </p:txBody>
      </p:sp>
      <p:sp>
        <p:nvSpPr>
          <p:cNvPr id="13" name="Title">
            <a:extLst>
              <a:ext uri="{FF2B5EF4-FFF2-40B4-BE49-F238E27FC236}">
                <a16:creationId xmlns:a16="http://schemas.microsoft.com/office/drawing/2014/main" id="{AB1C2457-8D58-CE65-D7BC-7781C1A5AD36}"/>
              </a:ext>
            </a:extLst>
          </p:cNvPr>
          <p:cNvSpPr>
            <a:spLocks noGrp="1"/>
          </p:cNvSpPr>
          <p:nvPr>
            <p:ph type="title" hasCustomPrompt="1"/>
          </p:nvPr>
        </p:nvSpPr>
        <p:spPr/>
        <p:txBody>
          <a:bodyPr/>
          <a:lstStyle/>
          <a:p>
            <a:r>
              <a:rPr lang="en-US" dirty="0"/>
              <a:t>Click to add title</a:t>
            </a:r>
            <a:endParaRPr lang="sv-SE" dirty="0"/>
          </a:p>
        </p:txBody>
      </p:sp>
    </p:spTree>
    <p:extLst>
      <p:ext uri="{BB962C8B-B14F-4D97-AF65-F5344CB8AC3E}">
        <p14:creationId xmlns:p14="http://schemas.microsoft.com/office/powerpoint/2010/main" val="84851744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ne column and three pictures">
    <p:spTree>
      <p:nvGrpSpPr>
        <p:cNvPr id="1" name=""/>
        <p:cNvGrpSpPr/>
        <p:nvPr/>
      </p:nvGrpSpPr>
      <p:grpSpPr>
        <a:xfrm>
          <a:off x="0" y="0"/>
          <a:ext cx="0" cy="0"/>
          <a:chOff x="0" y="0"/>
          <a:chExt cx="0" cy="0"/>
        </a:xfrm>
      </p:grpSpPr>
      <p:sp>
        <p:nvSpPr>
          <p:cNvPr id="3" name="Picture 3">
            <a:extLst>
              <a:ext uri="{FF2B5EF4-FFF2-40B4-BE49-F238E27FC236}">
                <a16:creationId xmlns:a16="http://schemas.microsoft.com/office/drawing/2014/main" id="{D8027362-33DB-383C-9D54-EFB5A8AFB1EC}"/>
              </a:ext>
            </a:extLst>
          </p:cNvPr>
          <p:cNvSpPr>
            <a:spLocks noGrp="1"/>
          </p:cNvSpPr>
          <p:nvPr>
            <p:ph type="pic" sz="quarter" idx="18"/>
          </p:nvPr>
        </p:nvSpPr>
        <p:spPr>
          <a:xfrm>
            <a:off x="6096000" y="3428995"/>
            <a:ext cx="6096000" cy="3429005"/>
          </a:xfrm>
          <a:prstGeom prst="rect">
            <a:avLst/>
          </a:prstGeom>
          <a:noFill/>
        </p:spPr>
        <p:txBody>
          <a:bodyPr tIns="900000" rIns="180000"/>
          <a:lstStyle>
            <a:lvl1pPr marL="0" indent="0" algn="ctr">
              <a:buNone/>
              <a:defRPr>
                <a:solidFill>
                  <a:schemeClr val="tx1"/>
                </a:solidFill>
              </a:defRPr>
            </a:lvl1pPr>
          </a:lstStyle>
          <a:p>
            <a:r>
              <a:rPr lang="en-US"/>
              <a:t>Click icon to add picture</a:t>
            </a:r>
            <a:endParaRPr lang="sv-SE" dirty="0"/>
          </a:p>
        </p:txBody>
      </p:sp>
      <p:sp>
        <p:nvSpPr>
          <p:cNvPr id="7" name="Picture 2">
            <a:extLst>
              <a:ext uri="{FF2B5EF4-FFF2-40B4-BE49-F238E27FC236}">
                <a16:creationId xmlns:a16="http://schemas.microsoft.com/office/drawing/2014/main" id="{FD6CC422-1582-2D3A-BEC8-CA65F80ED064}"/>
              </a:ext>
            </a:extLst>
          </p:cNvPr>
          <p:cNvSpPr>
            <a:spLocks noGrp="1"/>
          </p:cNvSpPr>
          <p:nvPr>
            <p:ph type="pic" sz="quarter" idx="21"/>
          </p:nvPr>
        </p:nvSpPr>
        <p:spPr>
          <a:xfrm>
            <a:off x="9141600" y="-8"/>
            <a:ext cx="3050400" cy="3429004"/>
          </a:xfrm>
          <a:prstGeom prst="rect">
            <a:avLst/>
          </a:prstGeom>
          <a:noFill/>
        </p:spPr>
        <p:txBody>
          <a:bodyPr tIns="900000"/>
          <a:lstStyle>
            <a:lvl1pPr marL="0" indent="0" algn="ctr">
              <a:buNone/>
              <a:defRPr>
                <a:solidFill>
                  <a:schemeClr val="tx1"/>
                </a:solidFill>
              </a:defRPr>
            </a:lvl1pPr>
          </a:lstStyle>
          <a:p>
            <a:r>
              <a:rPr lang="en-US"/>
              <a:t>Click icon to add picture</a:t>
            </a:r>
            <a:endParaRPr lang="sv-SE" dirty="0"/>
          </a:p>
        </p:txBody>
      </p:sp>
      <p:sp>
        <p:nvSpPr>
          <p:cNvPr id="8" name="Picture 1">
            <a:extLst>
              <a:ext uri="{FF2B5EF4-FFF2-40B4-BE49-F238E27FC236}">
                <a16:creationId xmlns:a16="http://schemas.microsoft.com/office/drawing/2014/main" id="{F2048E00-C182-9270-C6D3-06B54B225072}"/>
              </a:ext>
            </a:extLst>
          </p:cNvPr>
          <p:cNvSpPr>
            <a:spLocks noGrp="1"/>
          </p:cNvSpPr>
          <p:nvPr>
            <p:ph type="pic" sz="quarter" idx="20"/>
          </p:nvPr>
        </p:nvSpPr>
        <p:spPr>
          <a:xfrm>
            <a:off x="6096000" y="-8"/>
            <a:ext cx="3045600" cy="3429004"/>
          </a:xfrm>
          <a:prstGeom prst="rect">
            <a:avLst/>
          </a:prstGeom>
          <a:noFill/>
        </p:spPr>
        <p:txBody>
          <a:bodyPr tIns="900000"/>
          <a:lstStyle>
            <a:lvl1pPr marL="0" indent="0" algn="ctr">
              <a:buNone/>
              <a:defRPr/>
            </a:lvl1pPr>
          </a:lstStyle>
          <a:p>
            <a:r>
              <a:rPr lang="en-US"/>
              <a:t>Click icon to add picture</a:t>
            </a:r>
            <a:endParaRPr lang="sv-SE" dirty="0"/>
          </a:p>
        </p:txBody>
      </p:sp>
      <p:sp>
        <p:nvSpPr>
          <p:cNvPr id="6" name="Footer">
            <a:extLst>
              <a:ext uri="{FF2B5EF4-FFF2-40B4-BE49-F238E27FC236}">
                <a16:creationId xmlns:a16="http://schemas.microsoft.com/office/drawing/2014/main" id="{8B3ED04F-1317-5C76-E3CB-9F2F6597D95C}"/>
              </a:ext>
            </a:extLst>
          </p:cNvPr>
          <p:cNvSpPr>
            <a:spLocks noGrp="1"/>
          </p:cNvSpPr>
          <p:nvPr>
            <p:ph type="ftr" sz="quarter" idx="35"/>
          </p:nvPr>
        </p:nvSpPr>
        <p:spPr>
          <a:xfrm>
            <a:off x="1055688" y="6200774"/>
            <a:ext cx="4071873" cy="288926"/>
          </a:xfrm>
        </p:spPr>
        <p:txBody>
          <a:bodyPr/>
          <a:lstStyle/>
          <a:p>
            <a:endParaRPr lang="sv-SE" dirty="0"/>
          </a:p>
        </p:txBody>
      </p:sp>
      <p:sp>
        <p:nvSpPr>
          <p:cNvPr id="2" name="Text">
            <a:extLst>
              <a:ext uri="{FF2B5EF4-FFF2-40B4-BE49-F238E27FC236}">
                <a16:creationId xmlns:a16="http://schemas.microsoft.com/office/drawing/2014/main" id="{ACB598A3-200B-85F0-89B2-3D7A2581DD77}"/>
              </a:ext>
            </a:extLst>
          </p:cNvPr>
          <p:cNvSpPr>
            <a:spLocks noGrp="1"/>
          </p:cNvSpPr>
          <p:nvPr>
            <p:ph type="body" sz="quarter" idx="40" hasCustomPrompt="1"/>
          </p:nvPr>
        </p:nvSpPr>
        <p:spPr>
          <a:xfrm>
            <a:off x="1055688" y="2731325"/>
            <a:ext cx="4074453" cy="3469449"/>
          </a:xfrm>
        </p:spPr>
        <p:txBody>
          <a:bodyPr/>
          <a:lstStyle/>
          <a:p>
            <a:pPr lvl="0"/>
            <a:r>
              <a:rPr lang="en-US" dirty="0"/>
              <a:t>Click to add text</a:t>
            </a:r>
            <a:endParaRPr lang="sv-SE" dirty="0"/>
          </a:p>
        </p:txBody>
      </p:sp>
      <p:sp>
        <p:nvSpPr>
          <p:cNvPr id="5" name="Title 4">
            <a:extLst>
              <a:ext uri="{FF2B5EF4-FFF2-40B4-BE49-F238E27FC236}">
                <a16:creationId xmlns:a16="http://schemas.microsoft.com/office/drawing/2014/main" id="{C55ECB24-0F8B-77DD-C72B-3C698B20E28A}"/>
              </a:ext>
            </a:extLst>
          </p:cNvPr>
          <p:cNvSpPr>
            <a:spLocks noGrp="1"/>
          </p:cNvSpPr>
          <p:nvPr>
            <p:ph type="title" hasCustomPrompt="1"/>
          </p:nvPr>
        </p:nvSpPr>
        <p:spPr>
          <a:xfrm>
            <a:off x="1053108" y="1472541"/>
            <a:ext cx="4074453" cy="1021278"/>
          </a:xfrm>
        </p:spPr>
        <p:txBody>
          <a:bodyPr anchor="b" anchorCtr="0"/>
          <a:lstStyle/>
          <a:p>
            <a:r>
              <a:rPr lang="en-US" dirty="0"/>
              <a:t>Click to add title</a:t>
            </a:r>
            <a:endParaRPr lang="sv-SE" dirty="0"/>
          </a:p>
        </p:txBody>
      </p:sp>
    </p:spTree>
    <p:extLst>
      <p:ext uri="{BB962C8B-B14F-4D97-AF65-F5344CB8AC3E}">
        <p14:creationId xmlns:p14="http://schemas.microsoft.com/office/powerpoint/2010/main" val="165764816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One column and picture">
    <p:spTree>
      <p:nvGrpSpPr>
        <p:cNvPr id="1" name=""/>
        <p:cNvGrpSpPr/>
        <p:nvPr/>
      </p:nvGrpSpPr>
      <p:grpSpPr>
        <a:xfrm>
          <a:off x="0" y="0"/>
          <a:ext cx="0" cy="0"/>
          <a:chOff x="0" y="0"/>
          <a:chExt cx="0" cy="0"/>
        </a:xfrm>
      </p:grpSpPr>
      <p:sp>
        <p:nvSpPr>
          <p:cNvPr id="4" name="Picture ">
            <a:extLst>
              <a:ext uri="{FF2B5EF4-FFF2-40B4-BE49-F238E27FC236}">
                <a16:creationId xmlns:a16="http://schemas.microsoft.com/office/drawing/2014/main" id="{C1F93D1C-714E-4AE5-333F-16945B4DA417}"/>
              </a:ext>
            </a:extLst>
          </p:cNvPr>
          <p:cNvSpPr>
            <a:spLocks noGrp="1"/>
          </p:cNvSpPr>
          <p:nvPr>
            <p:ph type="pic" sz="quarter" idx="16"/>
          </p:nvPr>
        </p:nvSpPr>
        <p:spPr>
          <a:xfrm>
            <a:off x="7146048" y="0"/>
            <a:ext cx="5045952" cy="6858000"/>
          </a:xfrm>
          <a:prstGeom prst="rect">
            <a:avLst/>
          </a:prstGeom>
          <a:noFill/>
        </p:spPr>
        <p:txBody>
          <a:bodyPr tIns="2520000" rIns="180000" anchor="t" anchorCtr="0">
            <a:normAutofit/>
          </a:bodyPr>
          <a:lstStyle>
            <a:lvl1pPr marL="0" indent="0" algn="ctr">
              <a:buNone/>
              <a:defRPr sz="1600" b="0" i="0">
                <a:solidFill>
                  <a:schemeClr val="tx1"/>
                </a:solidFill>
              </a:defRPr>
            </a:lvl1pPr>
          </a:lstStyle>
          <a:p>
            <a:r>
              <a:rPr lang="en-US"/>
              <a:t>Click icon to add picture</a:t>
            </a:r>
            <a:endParaRPr lang="sv-SE"/>
          </a:p>
        </p:txBody>
      </p:sp>
      <p:sp>
        <p:nvSpPr>
          <p:cNvPr id="6" name="Footer">
            <a:extLst>
              <a:ext uri="{FF2B5EF4-FFF2-40B4-BE49-F238E27FC236}">
                <a16:creationId xmlns:a16="http://schemas.microsoft.com/office/drawing/2014/main" id="{8B3ED04F-1317-5C76-E3CB-9F2F6597D95C}"/>
              </a:ext>
            </a:extLst>
          </p:cNvPr>
          <p:cNvSpPr>
            <a:spLocks noGrp="1"/>
          </p:cNvSpPr>
          <p:nvPr>
            <p:ph type="ftr" sz="quarter" idx="35"/>
          </p:nvPr>
        </p:nvSpPr>
        <p:spPr>
          <a:xfrm>
            <a:off x="1055688" y="6200774"/>
            <a:ext cx="5037120" cy="288926"/>
          </a:xfrm>
        </p:spPr>
        <p:txBody>
          <a:bodyPr/>
          <a:lstStyle/>
          <a:p>
            <a:endParaRPr lang="sv-SE"/>
          </a:p>
        </p:txBody>
      </p:sp>
      <p:sp>
        <p:nvSpPr>
          <p:cNvPr id="2" name="Text">
            <a:extLst>
              <a:ext uri="{FF2B5EF4-FFF2-40B4-BE49-F238E27FC236}">
                <a16:creationId xmlns:a16="http://schemas.microsoft.com/office/drawing/2014/main" id="{ACB598A3-200B-85F0-89B2-3D7A2581DD77}"/>
              </a:ext>
            </a:extLst>
          </p:cNvPr>
          <p:cNvSpPr>
            <a:spLocks noGrp="1"/>
          </p:cNvSpPr>
          <p:nvPr>
            <p:ph type="body" sz="quarter" idx="40" hasCustomPrompt="1"/>
          </p:nvPr>
        </p:nvSpPr>
        <p:spPr>
          <a:xfrm>
            <a:off x="1055688" y="2731325"/>
            <a:ext cx="5040312" cy="3469449"/>
          </a:xfrm>
        </p:spPr>
        <p:txBody>
          <a:bodyPr/>
          <a:lstStyle/>
          <a:p>
            <a:pPr lvl="0"/>
            <a:r>
              <a:rPr lang="en-US" dirty="0"/>
              <a:t>Click to add text</a:t>
            </a:r>
            <a:endParaRPr lang="sv-SE" dirty="0"/>
          </a:p>
        </p:txBody>
      </p:sp>
      <p:sp>
        <p:nvSpPr>
          <p:cNvPr id="5" name="Title 4">
            <a:extLst>
              <a:ext uri="{FF2B5EF4-FFF2-40B4-BE49-F238E27FC236}">
                <a16:creationId xmlns:a16="http://schemas.microsoft.com/office/drawing/2014/main" id="{C55ECB24-0F8B-77DD-C72B-3C698B20E28A}"/>
              </a:ext>
            </a:extLst>
          </p:cNvPr>
          <p:cNvSpPr>
            <a:spLocks noGrp="1"/>
          </p:cNvSpPr>
          <p:nvPr>
            <p:ph type="title" hasCustomPrompt="1"/>
          </p:nvPr>
        </p:nvSpPr>
        <p:spPr>
          <a:xfrm>
            <a:off x="1055688" y="1472541"/>
            <a:ext cx="5037120" cy="1021278"/>
          </a:xfrm>
        </p:spPr>
        <p:txBody>
          <a:bodyPr anchor="b" anchorCtr="0">
            <a:normAutofit/>
          </a:bodyPr>
          <a:lstStyle>
            <a:lvl1pPr>
              <a:defRPr sz="4000"/>
            </a:lvl1pPr>
          </a:lstStyle>
          <a:p>
            <a:r>
              <a:rPr lang="en-US" dirty="0"/>
              <a:t>Click to add title</a:t>
            </a:r>
            <a:endParaRPr lang="sv-SE" dirty="0"/>
          </a:p>
        </p:txBody>
      </p:sp>
    </p:spTree>
    <p:extLst>
      <p:ext uri="{BB962C8B-B14F-4D97-AF65-F5344CB8AC3E}">
        <p14:creationId xmlns:p14="http://schemas.microsoft.com/office/powerpoint/2010/main" val="152734046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_One column and picture">
    <p:spTree>
      <p:nvGrpSpPr>
        <p:cNvPr id="1" name=""/>
        <p:cNvGrpSpPr/>
        <p:nvPr/>
      </p:nvGrpSpPr>
      <p:grpSpPr>
        <a:xfrm>
          <a:off x="0" y="0"/>
          <a:ext cx="0" cy="0"/>
          <a:chOff x="0" y="0"/>
          <a:chExt cx="0" cy="0"/>
        </a:xfrm>
      </p:grpSpPr>
      <p:sp>
        <p:nvSpPr>
          <p:cNvPr id="4" name="Picture ">
            <a:extLst>
              <a:ext uri="{FF2B5EF4-FFF2-40B4-BE49-F238E27FC236}">
                <a16:creationId xmlns:a16="http://schemas.microsoft.com/office/drawing/2014/main" id="{C1F93D1C-714E-4AE5-333F-16945B4DA417}"/>
              </a:ext>
            </a:extLst>
          </p:cNvPr>
          <p:cNvSpPr>
            <a:spLocks noGrp="1"/>
          </p:cNvSpPr>
          <p:nvPr>
            <p:ph type="pic" sz="quarter" idx="16"/>
          </p:nvPr>
        </p:nvSpPr>
        <p:spPr>
          <a:xfrm>
            <a:off x="6096000" y="0"/>
            <a:ext cx="6096000" cy="6858000"/>
          </a:xfrm>
          <a:prstGeom prst="rect">
            <a:avLst/>
          </a:prstGeom>
          <a:noFill/>
        </p:spPr>
        <p:txBody>
          <a:bodyPr tIns="2520000" rIns="180000" anchor="t" anchorCtr="0">
            <a:normAutofit/>
          </a:bodyPr>
          <a:lstStyle>
            <a:lvl1pPr marL="0" indent="0" algn="ctr">
              <a:buNone/>
              <a:defRPr sz="1600" b="0" i="0">
                <a:solidFill>
                  <a:schemeClr val="tx1"/>
                </a:solidFill>
              </a:defRPr>
            </a:lvl1pPr>
          </a:lstStyle>
          <a:p>
            <a:r>
              <a:rPr lang="en-US"/>
              <a:t>Click icon to add picture</a:t>
            </a:r>
            <a:endParaRPr lang="sv-SE"/>
          </a:p>
        </p:txBody>
      </p:sp>
      <p:sp>
        <p:nvSpPr>
          <p:cNvPr id="6" name="Footer">
            <a:extLst>
              <a:ext uri="{FF2B5EF4-FFF2-40B4-BE49-F238E27FC236}">
                <a16:creationId xmlns:a16="http://schemas.microsoft.com/office/drawing/2014/main" id="{8B3ED04F-1317-5C76-E3CB-9F2F6597D95C}"/>
              </a:ext>
            </a:extLst>
          </p:cNvPr>
          <p:cNvSpPr>
            <a:spLocks noGrp="1"/>
          </p:cNvSpPr>
          <p:nvPr>
            <p:ph type="ftr" sz="quarter" idx="35"/>
          </p:nvPr>
        </p:nvSpPr>
        <p:spPr>
          <a:xfrm>
            <a:off x="1055688" y="6200774"/>
            <a:ext cx="4071873" cy="288926"/>
          </a:xfrm>
        </p:spPr>
        <p:txBody>
          <a:bodyPr/>
          <a:lstStyle/>
          <a:p>
            <a:endParaRPr lang="sv-SE"/>
          </a:p>
        </p:txBody>
      </p:sp>
      <p:sp>
        <p:nvSpPr>
          <p:cNvPr id="2" name="Text">
            <a:extLst>
              <a:ext uri="{FF2B5EF4-FFF2-40B4-BE49-F238E27FC236}">
                <a16:creationId xmlns:a16="http://schemas.microsoft.com/office/drawing/2014/main" id="{ACB598A3-200B-85F0-89B2-3D7A2581DD77}"/>
              </a:ext>
            </a:extLst>
          </p:cNvPr>
          <p:cNvSpPr>
            <a:spLocks noGrp="1"/>
          </p:cNvSpPr>
          <p:nvPr>
            <p:ph type="body" sz="quarter" idx="40" hasCustomPrompt="1"/>
          </p:nvPr>
        </p:nvSpPr>
        <p:spPr>
          <a:xfrm>
            <a:off x="1055688" y="2731325"/>
            <a:ext cx="4074453" cy="3469449"/>
          </a:xfrm>
        </p:spPr>
        <p:txBody>
          <a:bodyPr/>
          <a:lstStyle/>
          <a:p>
            <a:pPr lvl="0"/>
            <a:r>
              <a:rPr lang="en-US" dirty="0"/>
              <a:t>Click to add text</a:t>
            </a:r>
            <a:endParaRPr lang="sv-SE" dirty="0"/>
          </a:p>
        </p:txBody>
      </p:sp>
      <p:sp>
        <p:nvSpPr>
          <p:cNvPr id="5" name="Title 4">
            <a:extLst>
              <a:ext uri="{FF2B5EF4-FFF2-40B4-BE49-F238E27FC236}">
                <a16:creationId xmlns:a16="http://schemas.microsoft.com/office/drawing/2014/main" id="{C55ECB24-0F8B-77DD-C72B-3C698B20E28A}"/>
              </a:ext>
            </a:extLst>
          </p:cNvPr>
          <p:cNvSpPr>
            <a:spLocks noGrp="1"/>
          </p:cNvSpPr>
          <p:nvPr>
            <p:ph type="title" hasCustomPrompt="1"/>
          </p:nvPr>
        </p:nvSpPr>
        <p:spPr>
          <a:xfrm>
            <a:off x="1055688" y="1472541"/>
            <a:ext cx="4071873" cy="1021278"/>
          </a:xfrm>
        </p:spPr>
        <p:txBody>
          <a:bodyPr anchor="b" anchorCtr="0">
            <a:normAutofit/>
          </a:bodyPr>
          <a:lstStyle>
            <a:lvl1pPr>
              <a:defRPr sz="4000"/>
            </a:lvl1pPr>
          </a:lstStyle>
          <a:p>
            <a:r>
              <a:rPr lang="en-US" dirty="0"/>
              <a:t>Click to add title</a:t>
            </a:r>
            <a:endParaRPr lang="sv-SE" dirty="0"/>
          </a:p>
        </p:txBody>
      </p:sp>
    </p:spTree>
    <p:extLst>
      <p:ext uri="{BB962C8B-B14F-4D97-AF65-F5344CB8AC3E}">
        <p14:creationId xmlns:p14="http://schemas.microsoft.com/office/powerpoint/2010/main" val="368327368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3_One column and picture">
    <p:bg>
      <p:bgRef idx="1001">
        <a:schemeClr val="bg1"/>
      </p:bgRef>
    </p:bg>
    <p:spTree>
      <p:nvGrpSpPr>
        <p:cNvPr id="1" name=""/>
        <p:cNvGrpSpPr/>
        <p:nvPr/>
      </p:nvGrpSpPr>
      <p:grpSpPr>
        <a:xfrm>
          <a:off x="0" y="0"/>
          <a:ext cx="0" cy="0"/>
          <a:chOff x="0" y="0"/>
          <a:chExt cx="0" cy="0"/>
        </a:xfrm>
      </p:grpSpPr>
      <p:sp>
        <p:nvSpPr>
          <p:cNvPr id="13" name="Picture ">
            <a:extLst>
              <a:ext uri="{FF2B5EF4-FFF2-40B4-BE49-F238E27FC236}">
                <a16:creationId xmlns:a16="http://schemas.microsoft.com/office/drawing/2014/main" id="{328C360B-E530-024B-6F89-5C7DFCAF3374}"/>
              </a:ext>
            </a:extLst>
          </p:cNvPr>
          <p:cNvSpPr>
            <a:spLocks noGrp="1"/>
          </p:cNvSpPr>
          <p:nvPr>
            <p:ph type="pic" sz="quarter" idx="16"/>
          </p:nvPr>
        </p:nvSpPr>
        <p:spPr>
          <a:xfrm>
            <a:off x="5045952" y="0"/>
            <a:ext cx="7146048" cy="6858000"/>
          </a:xfrm>
          <a:prstGeom prst="rect">
            <a:avLst/>
          </a:prstGeom>
          <a:noFill/>
        </p:spPr>
        <p:txBody>
          <a:bodyPr tIns="2520000" rIns="180000" anchor="t" anchorCtr="0">
            <a:normAutofit/>
          </a:bodyPr>
          <a:lstStyle>
            <a:lvl1pPr marL="0" indent="0" algn="ctr">
              <a:buNone/>
              <a:defRPr sz="1600" b="0" i="0">
                <a:solidFill>
                  <a:schemeClr val="tx1"/>
                </a:solidFill>
              </a:defRPr>
            </a:lvl1pPr>
          </a:lstStyle>
          <a:p>
            <a:r>
              <a:rPr lang="en-US"/>
              <a:t>Click icon to add picture</a:t>
            </a:r>
            <a:endParaRPr lang="sv-SE"/>
          </a:p>
        </p:txBody>
      </p:sp>
      <p:sp>
        <p:nvSpPr>
          <p:cNvPr id="7" name="Footer">
            <a:extLst>
              <a:ext uri="{FF2B5EF4-FFF2-40B4-BE49-F238E27FC236}">
                <a16:creationId xmlns:a16="http://schemas.microsoft.com/office/drawing/2014/main" id="{DD085F75-4F5A-F5C1-9FEE-460468496150}"/>
              </a:ext>
            </a:extLst>
          </p:cNvPr>
          <p:cNvSpPr>
            <a:spLocks noGrp="1"/>
          </p:cNvSpPr>
          <p:nvPr>
            <p:ph type="ftr" sz="quarter" idx="98"/>
          </p:nvPr>
        </p:nvSpPr>
        <p:spPr>
          <a:xfrm>
            <a:off x="1055688" y="6200774"/>
            <a:ext cx="2975253" cy="288926"/>
          </a:xfrm>
        </p:spPr>
        <p:txBody>
          <a:bodyPr/>
          <a:lstStyle>
            <a:lvl1pPr>
              <a:defRPr sz="1000"/>
            </a:lvl1pPr>
          </a:lstStyle>
          <a:p>
            <a:endParaRPr lang="sv-SE"/>
          </a:p>
        </p:txBody>
      </p:sp>
      <p:sp>
        <p:nvSpPr>
          <p:cNvPr id="2" name="Text">
            <a:extLst>
              <a:ext uri="{FF2B5EF4-FFF2-40B4-BE49-F238E27FC236}">
                <a16:creationId xmlns:a16="http://schemas.microsoft.com/office/drawing/2014/main" id="{0E444804-1F9D-0F3C-A1FD-D20E76B76BFA}"/>
              </a:ext>
            </a:extLst>
          </p:cNvPr>
          <p:cNvSpPr>
            <a:spLocks noGrp="1"/>
          </p:cNvSpPr>
          <p:nvPr>
            <p:ph type="body" sz="quarter" idx="40" hasCustomPrompt="1"/>
          </p:nvPr>
        </p:nvSpPr>
        <p:spPr>
          <a:xfrm>
            <a:off x="1053109" y="2577089"/>
            <a:ext cx="2981098" cy="3623685"/>
          </a:xfrm>
        </p:spPr>
        <p:txBody>
          <a:bodyPr/>
          <a:lstStyle>
            <a:lvl1pPr>
              <a:defRPr sz="1600"/>
            </a:lvl1pPr>
          </a:lstStyle>
          <a:p>
            <a:pPr lvl="0"/>
            <a:r>
              <a:rPr lang="en-US" dirty="0"/>
              <a:t>Click to add text</a:t>
            </a:r>
            <a:endParaRPr lang="sv-SE" dirty="0"/>
          </a:p>
        </p:txBody>
      </p:sp>
      <p:sp>
        <p:nvSpPr>
          <p:cNvPr id="3" name="Title">
            <a:extLst>
              <a:ext uri="{FF2B5EF4-FFF2-40B4-BE49-F238E27FC236}">
                <a16:creationId xmlns:a16="http://schemas.microsoft.com/office/drawing/2014/main" id="{81703113-AAD3-8F25-43CB-49BA17B0E165}"/>
              </a:ext>
            </a:extLst>
          </p:cNvPr>
          <p:cNvSpPr>
            <a:spLocks noGrp="1"/>
          </p:cNvSpPr>
          <p:nvPr>
            <p:ph type="title" hasCustomPrompt="1"/>
          </p:nvPr>
        </p:nvSpPr>
        <p:spPr>
          <a:xfrm>
            <a:off x="1053108" y="1318305"/>
            <a:ext cx="2977833" cy="1021278"/>
          </a:xfrm>
        </p:spPr>
        <p:txBody>
          <a:bodyPr anchor="b" anchorCtr="0">
            <a:normAutofit/>
          </a:bodyPr>
          <a:lstStyle>
            <a:lvl1pPr>
              <a:defRPr sz="2800"/>
            </a:lvl1pPr>
          </a:lstStyle>
          <a:p>
            <a:r>
              <a:rPr lang="en-US" dirty="0"/>
              <a:t>Click to add title</a:t>
            </a:r>
            <a:endParaRPr lang="sv-SE" dirty="0"/>
          </a:p>
        </p:txBody>
      </p:sp>
    </p:spTree>
    <p:extLst>
      <p:ext uri="{BB962C8B-B14F-4D97-AF65-F5344CB8AC3E}">
        <p14:creationId xmlns:p14="http://schemas.microsoft.com/office/powerpoint/2010/main" val="1740835765"/>
      </p:ext>
    </p:extLst>
  </p:cSld>
  <p:clrMapOvr>
    <a:overrideClrMapping bg1="lt1" tx1="dk1" bg2="lt2" tx2="dk2" accent1="accent1" accent2="accent2" accent3="accent3" accent4="accent4" accent5="accent5" accent6="accent6" hlink="hlink" folHlink="folHlink"/>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Picture and one column">
    <p:spTree>
      <p:nvGrpSpPr>
        <p:cNvPr id="1" name=""/>
        <p:cNvGrpSpPr/>
        <p:nvPr/>
      </p:nvGrpSpPr>
      <p:grpSpPr>
        <a:xfrm>
          <a:off x="0" y="0"/>
          <a:ext cx="0" cy="0"/>
          <a:chOff x="0" y="0"/>
          <a:chExt cx="0" cy="0"/>
        </a:xfrm>
      </p:grpSpPr>
      <p:sp>
        <p:nvSpPr>
          <p:cNvPr id="4" name="Picture ">
            <a:extLst>
              <a:ext uri="{FF2B5EF4-FFF2-40B4-BE49-F238E27FC236}">
                <a16:creationId xmlns:a16="http://schemas.microsoft.com/office/drawing/2014/main" id="{C1F93D1C-714E-4AE5-333F-16945B4DA417}"/>
              </a:ext>
            </a:extLst>
          </p:cNvPr>
          <p:cNvSpPr>
            <a:spLocks noGrp="1"/>
          </p:cNvSpPr>
          <p:nvPr>
            <p:ph type="pic" sz="quarter" idx="16"/>
          </p:nvPr>
        </p:nvSpPr>
        <p:spPr>
          <a:xfrm>
            <a:off x="0" y="0"/>
            <a:ext cx="5045952" cy="6858000"/>
          </a:xfrm>
          <a:prstGeom prst="rect">
            <a:avLst/>
          </a:prstGeom>
          <a:noFill/>
        </p:spPr>
        <p:txBody>
          <a:bodyPr tIns="2520000" rIns="180000" anchor="t" anchorCtr="0">
            <a:normAutofit/>
          </a:bodyPr>
          <a:lstStyle>
            <a:lvl1pPr marL="0" indent="0" algn="ctr">
              <a:buNone/>
              <a:defRPr sz="1600" b="0" i="0">
                <a:solidFill>
                  <a:schemeClr val="tx1"/>
                </a:solidFill>
              </a:defRPr>
            </a:lvl1pPr>
          </a:lstStyle>
          <a:p>
            <a:r>
              <a:rPr lang="en-US"/>
              <a:t>Click icon to add picture</a:t>
            </a:r>
            <a:endParaRPr lang="sv-SE"/>
          </a:p>
        </p:txBody>
      </p:sp>
      <p:sp>
        <p:nvSpPr>
          <p:cNvPr id="6" name="Footer">
            <a:extLst>
              <a:ext uri="{FF2B5EF4-FFF2-40B4-BE49-F238E27FC236}">
                <a16:creationId xmlns:a16="http://schemas.microsoft.com/office/drawing/2014/main" id="{8B3ED04F-1317-5C76-E3CB-9F2F6597D95C}"/>
              </a:ext>
            </a:extLst>
          </p:cNvPr>
          <p:cNvSpPr>
            <a:spLocks noGrp="1"/>
          </p:cNvSpPr>
          <p:nvPr>
            <p:ph type="ftr" sz="quarter" idx="35"/>
          </p:nvPr>
        </p:nvSpPr>
        <p:spPr>
          <a:xfrm>
            <a:off x="6090363" y="6200774"/>
            <a:ext cx="5045950" cy="288926"/>
          </a:xfrm>
        </p:spPr>
        <p:txBody>
          <a:bodyPr/>
          <a:lstStyle/>
          <a:p>
            <a:endParaRPr lang="sv-SE"/>
          </a:p>
        </p:txBody>
      </p:sp>
      <p:sp>
        <p:nvSpPr>
          <p:cNvPr id="2" name="Text">
            <a:extLst>
              <a:ext uri="{FF2B5EF4-FFF2-40B4-BE49-F238E27FC236}">
                <a16:creationId xmlns:a16="http://schemas.microsoft.com/office/drawing/2014/main" id="{ACB598A3-200B-85F0-89B2-3D7A2581DD77}"/>
              </a:ext>
            </a:extLst>
          </p:cNvPr>
          <p:cNvSpPr>
            <a:spLocks noGrp="1"/>
          </p:cNvSpPr>
          <p:nvPr>
            <p:ph type="body" sz="quarter" idx="40" hasCustomPrompt="1"/>
          </p:nvPr>
        </p:nvSpPr>
        <p:spPr>
          <a:xfrm>
            <a:off x="6090362" y="2731325"/>
            <a:ext cx="5045951" cy="3469449"/>
          </a:xfrm>
        </p:spPr>
        <p:txBody>
          <a:bodyPr/>
          <a:lstStyle/>
          <a:p>
            <a:pPr lvl="0"/>
            <a:r>
              <a:rPr lang="en-US" dirty="0"/>
              <a:t>Click to add text</a:t>
            </a:r>
            <a:endParaRPr lang="sv-SE" dirty="0"/>
          </a:p>
        </p:txBody>
      </p:sp>
      <p:sp>
        <p:nvSpPr>
          <p:cNvPr id="5" name="Title 4">
            <a:extLst>
              <a:ext uri="{FF2B5EF4-FFF2-40B4-BE49-F238E27FC236}">
                <a16:creationId xmlns:a16="http://schemas.microsoft.com/office/drawing/2014/main" id="{C55ECB24-0F8B-77DD-C72B-3C698B20E28A}"/>
              </a:ext>
            </a:extLst>
          </p:cNvPr>
          <p:cNvSpPr>
            <a:spLocks noGrp="1"/>
          </p:cNvSpPr>
          <p:nvPr>
            <p:ph type="title" hasCustomPrompt="1"/>
          </p:nvPr>
        </p:nvSpPr>
        <p:spPr>
          <a:xfrm>
            <a:off x="6094290" y="1472541"/>
            <a:ext cx="5042023" cy="1021278"/>
          </a:xfrm>
        </p:spPr>
        <p:txBody>
          <a:bodyPr anchor="b" anchorCtr="0">
            <a:normAutofit/>
          </a:bodyPr>
          <a:lstStyle>
            <a:lvl1pPr>
              <a:defRPr sz="4000"/>
            </a:lvl1pPr>
          </a:lstStyle>
          <a:p>
            <a:r>
              <a:rPr lang="en-US" dirty="0"/>
              <a:t>Click to add title</a:t>
            </a:r>
            <a:endParaRPr lang="sv-SE" dirty="0"/>
          </a:p>
        </p:txBody>
      </p:sp>
    </p:spTree>
    <p:extLst>
      <p:ext uri="{BB962C8B-B14F-4D97-AF65-F5344CB8AC3E}">
        <p14:creationId xmlns:p14="http://schemas.microsoft.com/office/powerpoint/2010/main" val="174148653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2_Picture and one column">
    <p:spTree>
      <p:nvGrpSpPr>
        <p:cNvPr id="1" name=""/>
        <p:cNvGrpSpPr/>
        <p:nvPr/>
      </p:nvGrpSpPr>
      <p:grpSpPr>
        <a:xfrm>
          <a:off x="0" y="0"/>
          <a:ext cx="0" cy="0"/>
          <a:chOff x="0" y="0"/>
          <a:chExt cx="0" cy="0"/>
        </a:xfrm>
      </p:grpSpPr>
      <p:sp>
        <p:nvSpPr>
          <p:cNvPr id="4" name="Picture ">
            <a:extLst>
              <a:ext uri="{FF2B5EF4-FFF2-40B4-BE49-F238E27FC236}">
                <a16:creationId xmlns:a16="http://schemas.microsoft.com/office/drawing/2014/main" id="{C1F93D1C-714E-4AE5-333F-16945B4DA417}"/>
              </a:ext>
            </a:extLst>
          </p:cNvPr>
          <p:cNvSpPr>
            <a:spLocks noGrp="1"/>
          </p:cNvSpPr>
          <p:nvPr>
            <p:ph type="pic" sz="quarter" idx="16"/>
          </p:nvPr>
        </p:nvSpPr>
        <p:spPr>
          <a:xfrm>
            <a:off x="0" y="0"/>
            <a:ext cx="6096000" cy="6858000"/>
          </a:xfrm>
          <a:prstGeom prst="rect">
            <a:avLst/>
          </a:prstGeom>
          <a:noFill/>
        </p:spPr>
        <p:txBody>
          <a:bodyPr tIns="2520000" rIns="180000" anchor="t" anchorCtr="0">
            <a:normAutofit/>
          </a:bodyPr>
          <a:lstStyle>
            <a:lvl1pPr marL="0" indent="0" algn="ctr">
              <a:buNone/>
              <a:defRPr sz="1600" b="0" i="0">
                <a:solidFill>
                  <a:schemeClr val="tx1"/>
                </a:solidFill>
              </a:defRPr>
            </a:lvl1pPr>
          </a:lstStyle>
          <a:p>
            <a:r>
              <a:rPr lang="en-US"/>
              <a:t>Click icon to add picture</a:t>
            </a:r>
            <a:endParaRPr lang="sv-SE"/>
          </a:p>
        </p:txBody>
      </p:sp>
      <p:sp>
        <p:nvSpPr>
          <p:cNvPr id="6" name="Footer">
            <a:extLst>
              <a:ext uri="{FF2B5EF4-FFF2-40B4-BE49-F238E27FC236}">
                <a16:creationId xmlns:a16="http://schemas.microsoft.com/office/drawing/2014/main" id="{8B3ED04F-1317-5C76-E3CB-9F2F6597D95C}"/>
              </a:ext>
            </a:extLst>
          </p:cNvPr>
          <p:cNvSpPr>
            <a:spLocks noGrp="1"/>
          </p:cNvSpPr>
          <p:nvPr>
            <p:ph type="ftr" sz="quarter" idx="35"/>
          </p:nvPr>
        </p:nvSpPr>
        <p:spPr>
          <a:xfrm>
            <a:off x="7061861" y="6200774"/>
            <a:ext cx="4074452" cy="288926"/>
          </a:xfrm>
        </p:spPr>
        <p:txBody>
          <a:bodyPr/>
          <a:lstStyle/>
          <a:p>
            <a:endParaRPr lang="sv-SE"/>
          </a:p>
        </p:txBody>
      </p:sp>
      <p:sp>
        <p:nvSpPr>
          <p:cNvPr id="2" name="Text">
            <a:extLst>
              <a:ext uri="{FF2B5EF4-FFF2-40B4-BE49-F238E27FC236}">
                <a16:creationId xmlns:a16="http://schemas.microsoft.com/office/drawing/2014/main" id="{ACB598A3-200B-85F0-89B2-3D7A2581DD77}"/>
              </a:ext>
            </a:extLst>
          </p:cNvPr>
          <p:cNvSpPr>
            <a:spLocks noGrp="1"/>
          </p:cNvSpPr>
          <p:nvPr>
            <p:ph type="body" sz="quarter" idx="40" hasCustomPrompt="1"/>
          </p:nvPr>
        </p:nvSpPr>
        <p:spPr>
          <a:xfrm>
            <a:off x="7061860" y="2731325"/>
            <a:ext cx="4074453" cy="3469449"/>
          </a:xfrm>
        </p:spPr>
        <p:txBody>
          <a:bodyPr/>
          <a:lstStyle/>
          <a:p>
            <a:pPr lvl="0"/>
            <a:r>
              <a:rPr lang="en-US" dirty="0"/>
              <a:t>Click to add text</a:t>
            </a:r>
            <a:endParaRPr lang="sv-SE" dirty="0"/>
          </a:p>
        </p:txBody>
      </p:sp>
      <p:sp>
        <p:nvSpPr>
          <p:cNvPr id="5" name="Title 4">
            <a:extLst>
              <a:ext uri="{FF2B5EF4-FFF2-40B4-BE49-F238E27FC236}">
                <a16:creationId xmlns:a16="http://schemas.microsoft.com/office/drawing/2014/main" id="{C55ECB24-0F8B-77DD-C72B-3C698B20E28A}"/>
              </a:ext>
            </a:extLst>
          </p:cNvPr>
          <p:cNvSpPr>
            <a:spLocks noGrp="1"/>
          </p:cNvSpPr>
          <p:nvPr>
            <p:ph type="title" hasCustomPrompt="1"/>
          </p:nvPr>
        </p:nvSpPr>
        <p:spPr>
          <a:xfrm>
            <a:off x="7065032" y="1472541"/>
            <a:ext cx="4071281" cy="1021278"/>
          </a:xfrm>
        </p:spPr>
        <p:txBody>
          <a:bodyPr anchor="b" anchorCtr="0">
            <a:normAutofit/>
          </a:bodyPr>
          <a:lstStyle>
            <a:lvl1pPr>
              <a:defRPr sz="4000"/>
            </a:lvl1pPr>
          </a:lstStyle>
          <a:p>
            <a:r>
              <a:rPr lang="en-US" dirty="0"/>
              <a:t>Click to add title</a:t>
            </a:r>
            <a:endParaRPr lang="sv-SE" dirty="0"/>
          </a:p>
        </p:txBody>
      </p:sp>
    </p:spTree>
    <p:extLst>
      <p:ext uri="{BB962C8B-B14F-4D97-AF65-F5344CB8AC3E}">
        <p14:creationId xmlns:p14="http://schemas.microsoft.com/office/powerpoint/2010/main" val="138846697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3_Picture and one column">
    <p:bg>
      <p:bgRef idx="1001">
        <a:schemeClr val="bg1"/>
      </p:bgRef>
    </p:bg>
    <p:spTree>
      <p:nvGrpSpPr>
        <p:cNvPr id="1" name=""/>
        <p:cNvGrpSpPr/>
        <p:nvPr/>
      </p:nvGrpSpPr>
      <p:grpSpPr>
        <a:xfrm>
          <a:off x="0" y="0"/>
          <a:ext cx="0" cy="0"/>
          <a:chOff x="0" y="0"/>
          <a:chExt cx="0" cy="0"/>
        </a:xfrm>
      </p:grpSpPr>
      <p:sp>
        <p:nvSpPr>
          <p:cNvPr id="13" name="Picture ">
            <a:extLst>
              <a:ext uri="{FF2B5EF4-FFF2-40B4-BE49-F238E27FC236}">
                <a16:creationId xmlns:a16="http://schemas.microsoft.com/office/drawing/2014/main" id="{328C360B-E530-024B-6F89-5C7DFCAF3374}"/>
              </a:ext>
            </a:extLst>
          </p:cNvPr>
          <p:cNvSpPr>
            <a:spLocks noGrp="1"/>
          </p:cNvSpPr>
          <p:nvPr>
            <p:ph type="pic" sz="quarter" idx="16"/>
          </p:nvPr>
        </p:nvSpPr>
        <p:spPr>
          <a:xfrm>
            <a:off x="0" y="0"/>
            <a:ext cx="7146048" cy="6858000"/>
          </a:xfrm>
          <a:prstGeom prst="rect">
            <a:avLst/>
          </a:prstGeom>
          <a:noFill/>
        </p:spPr>
        <p:txBody>
          <a:bodyPr tIns="2520000" rIns="180000" anchor="t" anchorCtr="0">
            <a:normAutofit/>
          </a:bodyPr>
          <a:lstStyle>
            <a:lvl1pPr marL="0" indent="0" algn="ctr">
              <a:buNone/>
              <a:defRPr sz="1600" b="0" i="0">
                <a:solidFill>
                  <a:schemeClr val="tx1"/>
                </a:solidFill>
              </a:defRPr>
            </a:lvl1pPr>
          </a:lstStyle>
          <a:p>
            <a:r>
              <a:rPr lang="en-US"/>
              <a:t>Click icon to add picture</a:t>
            </a:r>
            <a:endParaRPr lang="sv-SE"/>
          </a:p>
        </p:txBody>
      </p:sp>
      <p:sp>
        <p:nvSpPr>
          <p:cNvPr id="7" name="Footer">
            <a:extLst>
              <a:ext uri="{FF2B5EF4-FFF2-40B4-BE49-F238E27FC236}">
                <a16:creationId xmlns:a16="http://schemas.microsoft.com/office/drawing/2014/main" id="{DD085F75-4F5A-F5C1-9FEE-460468496150}"/>
              </a:ext>
            </a:extLst>
          </p:cNvPr>
          <p:cNvSpPr>
            <a:spLocks noGrp="1"/>
          </p:cNvSpPr>
          <p:nvPr>
            <p:ph type="ftr" sz="quarter" idx="98"/>
          </p:nvPr>
        </p:nvSpPr>
        <p:spPr>
          <a:xfrm>
            <a:off x="8157794" y="6200774"/>
            <a:ext cx="2975253" cy="288926"/>
          </a:xfrm>
        </p:spPr>
        <p:txBody>
          <a:bodyPr/>
          <a:lstStyle>
            <a:lvl1pPr>
              <a:defRPr sz="1000"/>
            </a:lvl1pPr>
          </a:lstStyle>
          <a:p>
            <a:endParaRPr lang="sv-SE"/>
          </a:p>
        </p:txBody>
      </p:sp>
      <p:sp>
        <p:nvSpPr>
          <p:cNvPr id="2" name="Text">
            <a:extLst>
              <a:ext uri="{FF2B5EF4-FFF2-40B4-BE49-F238E27FC236}">
                <a16:creationId xmlns:a16="http://schemas.microsoft.com/office/drawing/2014/main" id="{0E444804-1F9D-0F3C-A1FD-D20E76B76BFA}"/>
              </a:ext>
            </a:extLst>
          </p:cNvPr>
          <p:cNvSpPr>
            <a:spLocks noGrp="1"/>
          </p:cNvSpPr>
          <p:nvPr>
            <p:ph type="body" sz="quarter" idx="40" hasCustomPrompt="1"/>
          </p:nvPr>
        </p:nvSpPr>
        <p:spPr>
          <a:xfrm>
            <a:off x="8155215" y="2577089"/>
            <a:ext cx="2981098" cy="3623685"/>
          </a:xfrm>
        </p:spPr>
        <p:txBody>
          <a:bodyPr/>
          <a:lstStyle>
            <a:lvl1pPr>
              <a:defRPr sz="1600"/>
            </a:lvl1pPr>
          </a:lstStyle>
          <a:p>
            <a:pPr lvl="0"/>
            <a:r>
              <a:rPr lang="en-US" dirty="0"/>
              <a:t>Click to add text</a:t>
            </a:r>
            <a:endParaRPr lang="sv-SE" dirty="0"/>
          </a:p>
        </p:txBody>
      </p:sp>
      <p:sp>
        <p:nvSpPr>
          <p:cNvPr id="3" name="Title">
            <a:extLst>
              <a:ext uri="{FF2B5EF4-FFF2-40B4-BE49-F238E27FC236}">
                <a16:creationId xmlns:a16="http://schemas.microsoft.com/office/drawing/2014/main" id="{81703113-AAD3-8F25-43CB-49BA17B0E165}"/>
              </a:ext>
            </a:extLst>
          </p:cNvPr>
          <p:cNvSpPr>
            <a:spLocks noGrp="1"/>
          </p:cNvSpPr>
          <p:nvPr>
            <p:ph type="title" hasCustomPrompt="1"/>
          </p:nvPr>
        </p:nvSpPr>
        <p:spPr>
          <a:xfrm>
            <a:off x="8155214" y="1318304"/>
            <a:ext cx="2977833" cy="1021278"/>
          </a:xfrm>
        </p:spPr>
        <p:txBody>
          <a:bodyPr anchor="b" anchorCtr="0">
            <a:normAutofit/>
          </a:bodyPr>
          <a:lstStyle>
            <a:lvl1pPr>
              <a:defRPr sz="2800"/>
            </a:lvl1pPr>
          </a:lstStyle>
          <a:p>
            <a:r>
              <a:rPr lang="en-US" dirty="0"/>
              <a:t>Click to add title</a:t>
            </a:r>
            <a:endParaRPr lang="sv-SE" dirty="0"/>
          </a:p>
        </p:txBody>
      </p:sp>
    </p:spTree>
    <p:extLst>
      <p:ext uri="{BB962C8B-B14F-4D97-AF65-F5344CB8AC3E}">
        <p14:creationId xmlns:p14="http://schemas.microsoft.com/office/powerpoint/2010/main" val="3839191638"/>
      </p:ext>
    </p:extLst>
  </p:cSld>
  <p:clrMapOvr>
    <a:overrideClrMapping bg1="lt1" tx1="dk1" bg2="lt2" tx2="dk2" accent1="accent1" accent2="accent2" accent3="accent3" accent4="accent4" accent5="accent5" accent6="accent6" hlink="hlink" folHlink="folHlink"/>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One column and three pictures">
    <p:spTree>
      <p:nvGrpSpPr>
        <p:cNvPr id="1" name=""/>
        <p:cNvGrpSpPr/>
        <p:nvPr/>
      </p:nvGrpSpPr>
      <p:grpSpPr>
        <a:xfrm>
          <a:off x="0" y="0"/>
          <a:ext cx="0" cy="0"/>
          <a:chOff x="0" y="0"/>
          <a:chExt cx="0" cy="0"/>
        </a:xfrm>
      </p:grpSpPr>
      <p:sp>
        <p:nvSpPr>
          <p:cNvPr id="3" name="Picture 3">
            <a:extLst>
              <a:ext uri="{FF2B5EF4-FFF2-40B4-BE49-F238E27FC236}">
                <a16:creationId xmlns:a16="http://schemas.microsoft.com/office/drawing/2014/main" id="{D8027362-33DB-383C-9D54-EFB5A8AFB1EC}"/>
              </a:ext>
            </a:extLst>
          </p:cNvPr>
          <p:cNvSpPr>
            <a:spLocks noGrp="1"/>
          </p:cNvSpPr>
          <p:nvPr>
            <p:ph type="pic" sz="quarter" idx="18"/>
          </p:nvPr>
        </p:nvSpPr>
        <p:spPr>
          <a:xfrm>
            <a:off x="6096000" y="3428995"/>
            <a:ext cx="6096000" cy="3429005"/>
          </a:xfrm>
          <a:prstGeom prst="rect">
            <a:avLst/>
          </a:prstGeom>
          <a:noFill/>
        </p:spPr>
        <p:txBody>
          <a:bodyPr tIns="900000" rIns="180000"/>
          <a:lstStyle>
            <a:lvl1pPr marL="0" indent="0" algn="ctr">
              <a:buNone/>
              <a:defRPr>
                <a:solidFill>
                  <a:schemeClr val="tx1"/>
                </a:solidFill>
              </a:defRPr>
            </a:lvl1pPr>
          </a:lstStyle>
          <a:p>
            <a:r>
              <a:rPr lang="en-US"/>
              <a:t>Click icon to add picture</a:t>
            </a:r>
            <a:endParaRPr lang="sv-SE"/>
          </a:p>
        </p:txBody>
      </p:sp>
      <p:sp>
        <p:nvSpPr>
          <p:cNvPr id="7" name="Picture 2">
            <a:extLst>
              <a:ext uri="{FF2B5EF4-FFF2-40B4-BE49-F238E27FC236}">
                <a16:creationId xmlns:a16="http://schemas.microsoft.com/office/drawing/2014/main" id="{FD6CC422-1582-2D3A-BEC8-CA65F80ED064}"/>
              </a:ext>
            </a:extLst>
          </p:cNvPr>
          <p:cNvSpPr>
            <a:spLocks noGrp="1"/>
          </p:cNvSpPr>
          <p:nvPr>
            <p:ph type="pic" sz="quarter" idx="21"/>
          </p:nvPr>
        </p:nvSpPr>
        <p:spPr>
          <a:xfrm>
            <a:off x="9141600" y="-8"/>
            <a:ext cx="3050400" cy="3429004"/>
          </a:xfrm>
          <a:prstGeom prst="rect">
            <a:avLst/>
          </a:prstGeom>
          <a:noFill/>
        </p:spPr>
        <p:txBody>
          <a:bodyPr tIns="900000"/>
          <a:lstStyle>
            <a:lvl1pPr marL="0" indent="0" algn="ctr">
              <a:buNone/>
              <a:defRPr>
                <a:solidFill>
                  <a:schemeClr val="tx1"/>
                </a:solidFill>
              </a:defRPr>
            </a:lvl1pPr>
          </a:lstStyle>
          <a:p>
            <a:r>
              <a:rPr lang="en-US"/>
              <a:t>Click icon to add picture</a:t>
            </a:r>
            <a:endParaRPr lang="sv-SE"/>
          </a:p>
        </p:txBody>
      </p:sp>
      <p:sp>
        <p:nvSpPr>
          <p:cNvPr id="8" name="Picture 1">
            <a:extLst>
              <a:ext uri="{FF2B5EF4-FFF2-40B4-BE49-F238E27FC236}">
                <a16:creationId xmlns:a16="http://schemas.microsoft.com/office/drawing/2014/main" id="{F2048E00-C182-9270-C6D3-06B54B225072}"/>
              </a:ext>
            </a:extLst>
          </p:cNvPr>
          <p:cNvSpPr>
            <a:spLocks noGrp="1"/>
          </p:cNvSpPr>
          <p:nvPr>
            <p:ph type="pic" sz="quarter" idx="20"/>
          </p:nvPr>
        </p:nvSpPr>
        <p:spPr>
          <a:xfrm>
            <a:off x="6096000" y="-8"/>
            <a:ext cx="3045600" cy="3429004"/>
          </a:xfrm>
          <a:prstGeom prst="rect">
            <a:avLst/>
          </a:prstGeom>
          <a:noFill/>
        </p:spPr>
        <p:txBody>
          <a:bodyPr tIns="900000"/>
          <a:lstStyle>
            <a:lvl1pPr marL="0" indent="0" algn="ctr">
              <a:buNone/>
              <a:defRPr/>
            </a:lvl1pPr>
          </a:lstStyle>
          <a:p>
            <a:r>
              <a:rPr lang="en-US"/>
              <a:t>Click icon to add picture</a:t>
            </a:r>
            <a:endParaRPr lang="sv-SE"/>
          </a:p>
        </p:txBody>
      </p:sp>
      <p:sp>
        <p:nvSpPr>
          <p:cNvPr id="6" name="Footer">
            <a:extLst>
              <a:ext uri="{FF2B5EF4-FFF2-40B4-BE49-F238E27FC236}">
                <a16:creationId xmlns:a16="http://schemas.microsoft.com/office/drawing/2014/main" id="{8B3ED04F-1317-5C76-E3CB-9F2F6597D95C}"/>
              </a:ext>
            </a:extLst>
          </p:cNvPr>
          <p:cNvSpPr>
            <a:spLocks noGrp="1"/>
          </p:cNvSpPr>
          <p:nvPr>
            <p:ph type="ftr" sz="quarter" idx="35"/>
          </p:nvPr>
        </p:nvSpPr>
        <p:spPr>
          <a:xfrm>
            <a:off x="1055688" y="6200774"/>
            <a:ext cx="4071873" cy="288926"/>
          </a:xfrm>
        </p:spPr>
        <p:txBody>
          <a:bodyPr/>
          <a:lstStyle/>
          <a:p>
            <a:endParaRPr lang="sv-SE"/>
          </a:p>
        </p:txBody>
      </p:sp>
      <p:sp>
        <p:nvSpPr>
          <p:cNvPr id="2" name="Text">
            <a:extLst>
              <a:ext uri="{FF2B5EF4-FFF2-40B4-BE49-F238E27FC236}">
                <a16:creationId xmlns:a16="http://schemas.microsoft.com/office/drawing/2014/main" id="{ACB598A3-200B-85F0-89B2-3D7A2581DD77}"/>
              </a:ext>
            </a:extLst>
          </p:cNvPr>
          <p:cNvSpPr>
            <a:spLocks noGrp="1"/>
          </p:cNvSpPr>
          <p:nvPr>
            <p:ph type="body" sz="quarter" idx="40" hasCustomPrompt="1"/>
          </p:nvPr>
        </p:nvSpPr>
        <p:spPr>
          <a:xfrm>
            <a:off x="1055688" y="2731325"/>
            <a:ext cx="4074453" cy="3469449"/>
          </a:xfrm>
        </p:spPr>
        <p:txBody>
          <a:bodyPr/>
          <a:lstStyle/>
          <a:p>
            <a:pPr lvl="0"/>
            <a:r>
              <a:rPr lang="en-US" dirty="0"/>
              <a:t>Click to add text</a:t>
            </a:r>
            <a:endParaRPr lang="sv-SE" dirty="0"/>
          </a:p>
        </p:txBody>
      </p:sp>
      <p:sp>
        <p:nvSpPr>
          <p:cNvPr id="5" name="Title 4">
            <a:extLst>
              <a:ext uri="{FF2B5EF4-FFF2-40B4-BE49-F238E27FC236}">
                <a16:creationId xmlns:a16="http://schemas.microsoft.com/office/drawing/2014/main" id="{C55ECB24-0F8B-77DD-C72B-3C698B20E28A}"/>
              </a:ext>
            </a:extLst>
          </p:cNvPr>
          <p:cNvSpPr>
            <a:spLocks noGrp="1"/>
          </p:cNvSpPr>
          <p:nvPr>
            <p:ph type="title" hasCustomPrompt="1"/>
          </p:nvPr>
        </p:nvSpPr>
        <p:spPr>
          <a:xfrm>
            <a:off x="1053108" y="1472541"/>
            <a:ext cx="4074453" cy="1021278"/>
          </a:xfrm>
        </p:spPr>
        <p:txBody>
          <a:bodyPr anchor="b" anchorCtr="0"/>
          <a:lstStyle/>
          <a:p>
            <a:r>
              <a:rPr lang="en-US" dirty="0"/>
              <a:t>Click to add title</a:t>
            </a:r>
            <a:endParaRPr lang="sv-SE" dirty="0"/>
          </a:p>
        </p:txBody>
      </p:sp>
    </p:spTree>
    <p:extLst>
      <p:ext uri="{BB962C8B-B14F-4D97-AF65-F5344CB8AC3E}">
        <p14:creationId xmlns:p14="http://schemas.microsoft.com/office/powerpoint/2010/main" val="359179494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hree pictures and one column">
    <p:spTree>
      <p:nvGrpSpPr>
        <p:cNvPr id="1" name=""/>
        <p:cNvGrpSpPr/>
        <p:nvPr/>
      </p:nvGrpSpPr>
      <p:grpSpPr>
        <a:xfrm>
          <a:off x="0" y="0"/>
          <a:ext cx="0" cy="0"/>
          <a:chOff x="0" y="0"/>
          <a:chExt cx="0" cy="0"/>
        </a:xfrm>
      </p:grpSpPr>
      <p:sp>
        <p:nvSpPr>
          <p:cNvPr id="3" name="Picture 3">
            <a:extLst>
              <a:ext uri="{FF2B5EF4-FFF2-40B4-BE49-F238E27FC236}">
                <a16:creationId xmlns:a16="http://schemas.microsoft.com/office/drawing/2014/main" id="{0C5C3429-6000-9229-68CA-14845CBA2E48}"/>
              </a:ext>
            </a:extLst>
          </p:cNvPr>
          <p:cNvSpPr>
            <a:spLocks noGrp="1"/>
          </p:cNvSpPr>
          <p:nvPr>
            <p:ph type="pic" sz="quarter" idx="18"/>
          </p:nvPr>
        </p:nvSpPr>
        <p:spPr>
          <a:xfrm>
            <a:off x="0" y="3428995"/>
            <a:ext cx="6096000" cy="3429005"/>
          </a:xfrm>
          <a:prstGeom prst="rect">
            <a:avLst/>
          </a:prstGeom>
          <a:noFill/>
        </p:spPr>
        <p:txBody>
          <a:bodyPr tIns="900000" rIns="180000"/>
          <a:lstStyle>
            <a:lvl1pPr marL="0" indent="0" algn="ctr">
              <a:buNone/>
              <a:defRPr>
                <a:solidFill>
                  <a:schemeClr val="tx1"/>
                </a:solidFill>
              </a:defRPr>
            </a:lvl1pPr>
          </a:lstStyle>
          <a:p>
            <a:r>
              <a:rPr lang="en-US"/>
              <a:t>Click icon to add picture</a:t>
            </a:r>
            <a:endParaRPr lang="sv-SE"/>
          </a:p>
        </p:txBody>
      </p:sp>
      <p:sp>
        <p:nvSpPr>
          <p:cNvPr id="7" name="Picture 2">
            <a:extLst>
              <a:ext uri="{FF2B5EF4-FFF2-40B4-BE49-F238E27FC236}">
                <a16:creationId xmlns:a16="http://schemas.microsoft.com/office/drawing/2014/main" id="{0A8DCDFA-04CD-C03F-AC93-AA50F5AE04B4}"/>
              </a:ext>
            </a:extLst>
          </p:cNvPr>
          <p:cNvSpPr>
            <a:spLocks noGrp="1"/>
          </p:cNvSpPr>
          <p:nvPr>
            <p:ph type="pic" sz="quarter" idx="21"/>
          </p:nvPr>
        </p:nvSpPr>
        <p:spPr>
          <a:xfrm>
            <a:off x="3045600" y="-8"/>
            <a:ext cx="3050400" cy="3429004"/>
          </a:xfrm>
          <a:prstGeom prst="rect">
            <a:avLst/>
          </a:prstGeom>
          <a:noFill/>
        </p:spPr>
        <p:txBody>
          <a:bodyPr tIns="900000"/>
          <a:lstStyle>
            <a:lvl1pPr marL="0" indent="0" algn="ctr">
              <a:buNone/>
              <a:defRPr>
                <a:solidFill>
                  <a:schemeClr val="tx1"/>
                </a:solidFill>
              </a:defRPr>
            </a:lvl1pPr>
          </a:lstStyle>
          <a:p>
            <a:r>
              <a:rPr lang="en-US"/>
              <a:t>Click icon to add picture</a:t>
            </a:r>
            <a:endParaRPr lang="sv-SE"/>
          </a:p>
        </p:txBody>
      </p:sp>
      <p:sp>
        <p:nvSpPr>
          <p:cNvPr id="8" name="Picture 1">
            <a:extLst>
              <a:ext uri="{FF2B5EF4-FFF2-40B4-BE49-F238E27FC236}">
                <a16:creationId xmlns:a16="http://schemas.microsoft.com/office/drawing/2014/main" id="{D135AD45-08A7-5BA0-BD13-F0D6530ACE02}"/>
              </a:ext>
            </a:extLst>
          </p:cNvPr>
          <p:cNvSpPr>
            <a:spLocks noGrp="1"/>
          </p:cNvSpPr>
          <p:nvPr>
            <p:ph type="pic" sz="quarter" idx="20"/>
          </p:nvPr>
        </p:nvSpPr>
        <p:spPr>
          <a:xfrm>
            <a:off x="-4800" y="-8"/>
            <a:ext cx="3050400" cy="3429004"/>
          </a:xfrm>
          <a:prstGeom prst="rect">
            <a:avLst/>
          </a:prstGeom>
          <a:noFill/>
        </p:spPr>
        <p:txBody>
          <a:bodyPr tIns="900000"/>
          <a:lstStyle>
            <a:lvl1pPr marL="0" indent="0" algn="ctr">
              <a:buNone/>
              <a:defRPr/>
            </a:lvl1pPr>
          </a:lstStyle>
          <a:p>
            <a:r>
              <a:rPr lang="en-US"/>
              <a:t>Click icon to add picture</a:t>
            </a:r>
            <a:endParaRPr lang="sv-SE"/>
          </a:p>
        </p:txBody>
      </p:sp>
      <p:sp>
        <p:nvSpPr>
          <p:cNvPr id="6" name="Footer">
            <a:extLst>
              <a:ext uri="{FF2B5EF4-FFF2-40B4-BE49-F238E27FC236}">
                <a16:creationId xmlns:a16="http://schemas.microsoft.com/office/drawing/2014/main" id="{8B3ED04F-1317-5C76-E3CB-9F2F6597D95C}"/>
              </a:ext>
            </a:extLst>
          </p:cNvPr>
          <p:cNvSpPr>
            <a:spLocks noGrp="1"/>
          </p:cNvSpPr>
          <p:nvPr>
            <p:ph type="ftr" sz="quarter" idx="35"/>
          </p:nvPr>
        </p:nvSpPr>
        <p:spPr>
          <a:xfrm>
            <a:off x="7061861" y="6200774"/>
            <a:ext cx="4074452" cy="288926"/>
          </a:xfrm>
        </p:spPr>
        <p:txBody>
          <a:bodyPr/>
          <a:lstStyle/>
          <a:p>
            <a:endParaRPr lang="sv-SE"/>
          </a:p>
        </p:txBody>
      </p:sp>
      <p:sp>
        <p:nvSpPr>
          <p:cNvPr id="2" name="Text">
            <a:extLst>
              <a:ext uri="{FF2B5EF4-FFF2-40B4-BE49-F238E27FC236}">
                <a16:creationId xmlns:a16="http://schemas.microsoft.com/office/drawing/2014/main" id="{ACB598A3-200B-85F0-89B2-3D7A2581DD77}"/>
              </a:ext>
            </a:extLst>
          </p:cNvPr>
          <p:cNvSpPr>
            <a:spLocks noGrp="1"/>
          </p:cNvSpPr>
          <p:nvPr>
            <p:ph type="body" sz="quarter" idx="40" hasCustomPrompt="1"/>
          </p:nvPr>
        </p:nvSpPr>
        <p:spPr>
          <a:xfrm>
            <a:off x="7067611" y="2731325"/>
            <a:ext cx="4068794" cy="3469449"/>
          </a:xfrm>
        </p:spPr>
        <p:txBody>
          <a:bodyPr/>
          <a:lstStyle/>
          <a:p>
            <a:pPr lvl="0"/>
            <a:r>
              <a:rPr lang="en-US" dirty="0"/>
              <a:t>Click to add text</a:t>
            </a:r>
            <a:endParaRPr lang="sv-SE" dirty="0"/>
          </a:p>
        </p:txBody>
      </p:sp>
      <p:sp>
        <p:nvSpPr>
          <p:cNvPr id="5" name="Title 4">
            <a:extLst>
              <a:ext uri="{FF2B5EF4-FFF2-40B4-BE49-F238E27FC236}">
                <a16:creationId xmlns:a16="http://schemas.microsoft.com/office/drawing/2014/main" id="{C55ECB24-0F8B-77DD-C72B-3C698B20E28A}"/>
              </a:ext>
            </a:extLst>
          </p:cNvPr>
          <p:cNvSpPr>
            <a:spLocks noGrp="1"/>
          </p:cNvSpPr>
          <p:nvPr>
            <p:ph type="title" hasCustomPrompt="1"/>
          </p:nvPr>
        </p:nvSpPr>
        <p:spPr>
          <a:xfrm>
            <a:off x="7067520" y="1472541"/>
            <a:ext cx="4068794" cy="1021278"/>
          </a:xfrm>
        </p:spPr>
        <p:txBody>
          <a:bodyPr anchor="b" anchorCtr="0"/>
          <a:lstStyle/>
          <a:p>
            <a:r>
              <a:rPr lang="en-US" dirty="0"/>
              <a:t>Click to add title</a:t>
            </a:r>
            <a:endParaRPr lang="sv-SE" dirty="0"/>
          </a:p>
        </p:txBody>
      </p:sp>
    </p:spTree>
    <p:extLst>
      <p:ext uri="{BB962C8B-B14F-4D97-AF65-F5344CB8AC3E}">
        <p14:creationId xmlns:p14="http://schemas.microsoft.com/office/powerpoint/2010/main" val="411016271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Bigger text">
    <p:bg>
      <p:bgRef idx="1001">
        <a:schemeClr val="bg1"/>
      </p:bgRef>
    </p:bg>
    <p:spTree>
      <p:nvGrpSpPr>
        <p:cNvPr id="1" name=""/>
        <p:cNvGrpSpPr/>
        <p:nvPr/>
      </p:nvGrpSpPr>
      <p:grpSpPr>
        <a:xfrm>
          <a:off x="0" y="0"/>
          <a:ext cx="0" cy="0"/>
          <a:chOff x="0" y="0"/>
          <a:chExt cx="0" cy="0"/>
        </a:xfrm>
      </p:grpSpPr>
      <p:sp>
        <p:nvSpPr>
          <p:cNvPr id="4" name="Footer ">
            <a:extLst>
              <a:ext uri="{FF2B5EF4-FFF2-40B4-BE49-F238E27FC236}">
                <a16:creationId xmlns:a16="http://schemas.microsoft.com/office/drawing/2014/main" id="{A88ADC1C-A8B7-09BE-1A55-B262FAECBC61}"/>
              </a:ext>
            </a:extLst>
          </p:cNvPr>
          <p:cNvSpPr>
            <a:spLocks noGrp="1"/>
          </p:cNvSpPr>
          <p:nvPr>
            <p:ph type="ftr" sz="quarter" idx="11"/>
          </p:nvPr>
        </p:nvSpPr>
        <p:spPr/>
        <p:txBody>
          <a:bodyPr/>
          <a:lstStyle>
            <a:lvl1pPr algn="l">
              <a:defRPr/>
            </a:lvl1pPr>
          </a:lstStyle>
          <a:p>
            <a:endParaRPr lang="sv-SE"/>
          </a:p>
        </p:txBody>
      </p:sp>
      <p:sp>
        <p:nvSpPr>
          <p:cNvPr id="7" name="Text Placeholder 1">
            <a:extLst>
              <a:ext uri="{FF2B5EF4-FFF2-40B4-BE49-F238E27FC236}">
                <a16:creationId xmlns:a16="http://schemas.microsoft.com/office/drawing/2014/main" id="{168F41FC-FDAC-2D37-04DA-69AA19063B98}"/>
              </a:ext>
            </a:extLst>
          </p:cNvPr>
          <p:cNvSpPr>
            <a:spLocks noGrp="1"/>
          </p:cNvSpPr>
          <p:nvPr>
            <p:ph type="body" sz="quarter" idx="40" hasCustomPrompt="1"/>
          </p:nvPr>
        </p:nvSpPr>
        <p:spPr>
          <a:xfrm>
            <a:off x="1055688" y="4688958"/>
            <a:ext cx="10080624" cy="787168"/>
          </a:xfrm>
        </p:spPr>
        <p:txBody>
          <a:bodyPr/>
          <a:lstStyle>
            <a:lvl1pPr marL="0" indent="0" algn="l">
              <a:buNone/>
              <a:defRPr/>
            </a:lvl1pPr>
          </a:lstStyle>
          <a:p>
            <a:r>
              <a:rPr lang="sv-SE" dirty="0" err="1"/>
              <a:t>Click</a:t>
            </a:r>
            <a:r>
              <a:rPr lang="sv-SE" dirty="0"/>
              <a:t> to </a:t>
            </a:r>
            <a:r>
              <a:rPr lang="sv-SE" dirty="0" err="1"/>
              <a:t>add</a:t>
            </a:r>
            <a:r>
              <a:rPr lang="sv-SE" dirty="0"/>
              <a:t> text</a:t>
            </a:r>
          </a:p>
        </p:txBody>
      </p:sp>
      <p:sp>
        <p:nvSpPr>
          <p:cNvPr id="8" name="Title 4">
            <a:extLst>
              <a:ext uri="{FF2B5EF4-FFF2-40B4-BE49-F238E27FC236}">
                <a16:creationId xmlns:a16="http://schemas.microsoft.com/office/drawing/2014/main" id="{E89A5629-85C0-0085-E7E8-A3A49119D58F}"/>
              </a:ext>
            </a:extLst>
          </p:cNvPr>
          <p:cNvSpPr>
            <a:spLocks noGrp="1"/>
          </p:cNvSpPr>
          <p:nvPr>
            <p:ph type="title" hasCustomPrompt="1"/>
          </p:nvPr>
        </p:nvSpPr>
        <p:spPr>
          <a:xfrm>
            <a:off x="1055688" y="1916113"/>
            <a:ext cx="10080627" cy="2449649"/>
          </a:xfrm>
        </p:spPr>
        <p:txBody>
          <a:bodyPr anchor="ctr" anchorCtr="0">
            <a:noAutofit/>
          </a:bodyPr>
          <a:lstStyle>
            <a:lvl1pPr marL="0" marR="0" indent="0" algn="l" defTabSz="914309" rtl="0" eaLnBrk="1" fontAlgn="auto" latinLnBrk="0" hangingPunct="1">
              <a:lnSpc>
                <a:spcPct val="90000"/>
              </a:lnSpc>
              <a:spcBef>
                <a:spcPct val="0"/>
              </a:spcBef>
              <a:spcAft>
                <a:spcPts val="0"/>
              </a:spcAft>
              <a:buClrTx/>
              <a:buSzTx/>
              <a:buFontTx/>
              <a:buNone/>
              <a:tabLst/>
              <a:defRPr sz="9000"/>
            </a:lvl1pPr>
          </a:lstStyle>
          <a:p>
            <a:r>
              <a:rPr lang="en-US" dirty="0"/>
              <a:t>Click to add bigger text</a:t>
            </a:r>
            <a:endParaRPr lang="sv-SE" dirty="0"/>
          </a:p>
        </p:txBody>
      </p:sp>
    </p:spTree>
    <p:extLst>
      <p:ext uri="{BB962C8B-B14F-4D97-AF65-F5344CB8AC3E}">
        <p14:creationId xmlns:p14="http://schemas.microsoft.com/office/powerpoint/2010/main" val="4150523663"/>
      </p:ext>
    </p:extLst>
  </p:cSld>
  <p:clrMapOvr>
    <a:overrideClrMapping bg1="lt1" tx1="dk1" bg2="lt2" tx2="dk2" accent1="accent1" accent2="accent2" accent3="accent3" accent4="accent4" accent5="accent5" accent6="accent6" hlink="hlink" folHlink="folHlink"/>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Bigger text_purple">
    <p:bg>
      <p:bgRef idx="1001">
        <a:schemeClr val="bg1"/>
      </p:bgRef>
    </p:bg>
    <p:spTree>
      <p:nvGrpSpPr>
        <p:cNvPr id="1" name=""/>
        <p:cNvGrpSpPr/>
        <p:nvPr/>
      </p:nvGrpSpPr>
      <p:grpSpPr>
        <a:xfrm>
          <a:off x="0" y="0"/>
          <a:ext cx="0" cy="0"/>
          <a:chOff x="0" y="0"/>
          <a:chExt cx="0" cy="0"/>
        </a:xfrm>
      </p:grpSpPr>
      <p:sp>
        <p:nvSpPr>
          <p:cNvPr id="4" name="Footer ">
            <a:extLst>
              <a:ext uri="{FF2B5EF4-FFF2-40B4-BE49-F238E27FC236}">
                <a16:creationId xmlns:a16="http://schemas.microsoft.com/office/drawing/2014/main" id="{A88ADC1C-A8B7-09BE-1A55-B262FAECBC61}"/>
              </a:ext>
            </a:extLst>
          </p:cNvPr>
          <p:cNvSpPr>
            <a:spLocks noGrp="1"/>
          </p:cNvSpPr>
          <p:nvPr>
            <p:ph type="ftr" sz="quarter" idx="11"/>
          </p:nvPr>
        </p:nvSpPr>
        <p:spPr/>
        <p:txBody>
          <a:bodyPr/>
          <a:lstStyle>
            <a:lvl1pPr algn="l">
              <a:defRPr/>
            </a:lvl1pPr>
          </a:lstStyle>
          <a:p>
            <a:endParaRPr lang="sv-SE"/>
          </a:p>
        </p:txBody>
      </p:sp>
      <p:sp>
        <p:nvSpPr>
          <p:cNvPr id="3" name="Text Placeholder 1">
            <a:extLst>
              <a:ext uri="{FF2B5EF4-FFF2-40B4-BE49-F238E27FC236}">
                <a16:creationId xmlns:a16="http://schemas.microsoft.com/office/drawing/2014/main" id="{03F0E8B5-A7C6-FC59-AD74-1C33CE8A5354}"/>
              </a:ext>
            </a:extLst>
          </p:cNvPr>
          <p:cNvSpPr>
            <a:spLocks noGrp="1"/>
          </p:cNvSpPr>
          <p:nvPr>
            <p:ph type="body" sz="quarter" idx="40" hasCustomPrompt="1"/>
          </p:nvPr>
        </p:nvSpPr>
        <p:spPr>
          <a:xfrm>
            <a:off x="1055688" y="4688958"/>
            <a:ext cx="10080624" cy="787168"/>
          </a:xfrm>
        </p:spPr>
        <p:txBody>
          <a:bodyPr/>
          <a:lstStyle>
            <a:lvl1pPr marL="0" indent="0" algn="l">
              <a:buNone/>
              <a:defRPr/>
            </a:lvl1pPr>
          </a:lstStyle>
          <a:p>
            <a:r>
              <a:rPr lang="sv-SE" dirty="0" err="1"/>
              <a:t>Click</a:t>
            </a:r>
            <a:r>
              <a:rPr lang="sv-SE" dirty="0"/>
              <a:t> to </a:t>
            </a:r>
            <a:r>
              <a:rPr lang="sv-SE" dirty="0" err="1"/>
              <a:t>add</a:t>
            </a:r>
            <a:r>
              <a:rPr lang="sv-SE" dirty="0"/>
              <a:t> text</a:t>
            </a:r>
          </a:p>
        </p:txBody>
      </p:sp>
      <p:sp>
        <p:nvSpPr>
          <p:cNvPr id="6" name="Title 4">
            <a:extLst>
              <a:ext uri="{FF2B5EF4-FFF2-40B4-BE49-F238E27FC236}">
                <a16:creationId xmlns:a16="http://schemas.microsoft.com/office/drawing/2014/main" id="{E0403868-90E4-5D04-2D0A-CBC4EADD22A0}"/>
              </a:ext>
            </a:extLst>
          </p:cNvPr>
          <p:cNvSpPr>
            <a:spLocks noGrp="1"/>
          </p:cNvSpPr>
          <p:nvPr>
            <p:ph type="title" hasCustomPrompt="1"/>
          </p:nvPr>
        </p:nvSpPr>
        <p:spPr>
          <a:xfrm>
            <a:off x="1055688" y="1916113"/>
            <a:ext cx="10080627" cy="2449649"/>
          </a:xfrm>
        </p:spPr>
        <p:txBody>
          <a:bodyPr anchor="ctr" anchorCtr="0">
            <a:noAutofit/>
          </a:bodyPr>
          <a:lstStyle>
            <a:lvl1pPr marL="0" marR="0" indent="0" algn="l" defTabSz="914309" rtl="0" eaLnBrk="1" fontAlgn="auto" latinLnBrk="0" hangingPunct="1">
              <a:lnSpc>
                <a:spcPct val="90000"/>
              </a:lnSpc>
              <a:spcBef>
                <a:spcPct val="0"/>
              </a:spcBef>
              <a:spcAft>
                <a:spcPts val="0"/>
              </a:spcAft>
              <a:buClrTx/>
              <a:buSzTx/>
              <a:buFontTx/>
              <a:buNone/>
              <a:tabLst/>
              <a:defRPr sz="9000">
                <a:solidFill>
                  <a:schemeClr val="accent1"/>
                </a:solidFill>
              </a:defRPr>
            </a:lvl1pPr>
          </a:lstStyle>
          <a:p>
            <a:r>
              <a:rPr lang="en-US" dirty="0"/>
              <a:t>Click to add bigger text</a:t>
            </a:r>
            <a:endParaRPr lang="sv-SE" dirty="0"/>
          </a:p>
        </p:txBody>
      </p:sp>
    </p:spTree>
    <p:extLst>
      <p:ext uri="{BB962C8B-B14F-4D97-AF65-F5344CB8AC3E}">
        <p14:creationId xmlns:p14="http://schemas.microsoft.com/office/powerpoint/2010/main" val="2664344957"/>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 pictures and one column">
    <p:spTree>
      <p:nvGrpSpPr>
        <p:cNvPr id="1" name=""/>
        <p:cNvGrpSpPr/>
        <p:nvPr/>
      </p:nvGrpSpPr>
      <p:grpSpPr>
        <a:xfrm>
          <a:off x="0" y="0"/>
          <a:ext cx="0" cy="0"/>
          <a:chOff x="0" y="0"/>
          <a:chExt cx="0" cy="0"/>
        </a:xfrm>
      </p:grpSpPr>
      <p:sp>
        <p:nvSpPr>
          <p:cNvPr id="3" name="Picture 3">
            <a:extLst>
              <a:ext uri="{FF2B5EF4-FFF2-40B4-BE49-F238E27FC236}">
                <a16:creationId xmlns:a16="http://schemas.microsoft.com/office/drawing/2014/main" id="{0C5C3429-6000-9229-68CA-14845CBA2E48}"/>
              </a:ext>
            </a:extLst>
          </p:cNvPr>
          <p:cNvSpPr>
            <a:spLocks noGrp="1"/>
          </p:cNvSpPr>
          <p:nvPr>
            <p:ph type="pic" sz="quarter" idx="18"/>
          </p:nvPr>
        </p:nvSpPr>
        <p:spPr>
          <a:xfrm>
            <a:off x="0" y="3428995"/>
            <a:ext cx="6096000" cy="3429005"/>
          </a:xfrm>
          <a:prstGeom prst="rect">
            <a:avLst/>
          </a:prstGeom>
          <a:noFill/>
        </p:spPr>
        <p:txBody>
          <a:bodyPr tIns="900000" rIns="180000"/>
          <a:lstStyle>
            <a:lvl1pPr marL="0" indent="0" algn="ctr">
              <a:buNone/>
              <a:defRPr>
                <a:solidFill>
                  <a:schemeClr val="tx1"/>
                </a:solidFill>
              </a:defRPr>
            </a:lvl1pPr>
          </a:lstStyle>
          <a:p>
            <a:r>
              <a:rPr lang="en-US"/>
              <a:t>Click icon to add picture</a:t>
            </a:r>
            <a:endParaRPr lang="sv-SE" dirty="0"/>
          </a:p>
        </p:txBody>
      </p:sp>
      <p:sp>
        <p:nvSpPr>
          <p:cNvPr id="7" name="Picture 2">
            <a:extLst>
              <a:ext uri="{FF2B5EF4-FFF2-40B4-BE49-F238E27FC236}">
                <a16:creationId xmlns:a16="http://schemas.microsoft.com/office/drawing/2014/main" id="{0A8DCDFA-04CD-C03F-AC93-AA50F5AE04B4}"/>
              </a:ext>
            </a:extLst>
          </p:cNvPr>
          <p:cNvSpPr>
            <a:spLocks noGrp="1"/>
          </p:cNvSpPr>
          <p:nvPr>
            <p:ph type="pic" sz="quarter" idx="21"/>
          </p:nvPr>
        </p:nvSpPr>
        <p:spPr>
          <a:xfrm>
            <a:off x="3045600" y="-8"/>
            <a:ext cx="3050400" cy="3429004"/>
          </a:xfrm>
          <a:prstGeom prst="rect">
            <a:avLst/>
          </a:prstGeom>
          <a:noFill/>
        </p:spPr>
        <p:txBody>
          <a:bodyPr tIns="900000"/>
          <a:lstStyle>
            <a:lvl1pPr marL="0" indent="0" algn="ctr">
              <a:buNone/>
              <a:defRPr>
                <a:solidFill>
                  <a:schemeClr val="tx1"/>
                </a:solidFill>
              </a:defRPr>
            </a:lvl1pPr>
          </a:lstStyle>
          <a:p>
            <a:r>
              <a:rPr lang="en-US"/>
              <a:t>Click icon to add picture</a:t>
            </a:r>
            <a:endParaRPr lang="sv-SE" dirty="0"/>
          </a:p>
        </p:txBody>
      </p:sp>
      <p:sp>
        <p:nvSpPr>
          <p:cNvPr id="8" name="Picture 1">
            <a:extLst>
              <a:ext uri="{FF2B5EF4-FFF2-40B4-BE49-F238E27FC236}">
                <a16:creationId xmlns:a16="http://schemas.microsoft.com/office/drawing/2014/main" id="{D135AD45-08A7-5BA0-BD13-F0D6530ACE02}"/>
              </a:ext>
            </a:extLst>
          </p:cNvPr>
          <p:cNvSpPr>
            <a:spLocks noGrp="1"/>
          </p:cNvSpPr>
          <p:nvPr>
            <p:ph type="pic" sz="quarter" idx="20"/>
          </p:nvPr>
        </p:nvSpPr>
        <p:spPr>
          <a:xfrm>
            <a:off x="-4800" y="-8"/>
            <a:ext cx="3050400" cy="3429004"/>
          </a:xfrm>
          <a:prstGeom prst="rect">
            <a:avLst/>
          </a:prstGeom>
          <a:noFill/>
        </p:spPr>
        <p:txBody>
          <a:bodyPr tIns="900000"/>
          <a:lstStyle>
            <a:lvl1pPr marL="0" indent="0" algn="ctr">
              <a:buNone/>
              <a:defRPr/>
            </a:lvl1pPr>
          </a:lstStyle>
          <a:p>
            <a:r>
              <a:rPr lang="en-US"/>
              <a:t>Click icon to add picture</a:t>
            </a:r>
            <a:endParaRPr lang="sv-SE" dirty="0"/>
          </a:p>
        </p:txBody>
      </p:sp>
      <p:sp>
        <p:nvSpPr>
          <p:cNvPr id="6" name="Footer">
            <a:extLst>
              <a:ext uri="{FF2B5EF4-FFF2-40B4-BE49-F238E27FC236}">
                <a16:creationId xmlns:a16="http://schemas.microsoft.com/office/drawing/2014/main" id="{8B3ED04F-1317-5C76-E3CB-9F2F6597D95C}"/>
              </a:ext>
            </a:extLst>
          </p:cNvPr>
          <p:cNvSpPr>
            <a:spLocks noGrp="1"/>
          </p:cNvSpPr>
          <p:nvPr>
            <p:ph type="ftr" sz="quarter" idx="35"/>
          </p:nvPr>
        </p:nvSpPr>
        <p:spPr>
          <a:xfrm>
            <a:off x="7061861" y="6200774"/>
            <a:ext cx="4074452" cy="288926"/>
          </a:xfrm>
        </p:spPr>
        <p:txBody>
          <a:bodyPr/>
          <a:lstStyle/>
          <a:p>
            <a:endParaRPr lang="sv-SE" dirty="0"/>
          </a:p>
        </p:txBody>
      </p:sp>
      <p:sp>
        <p:nvSpPr>
          <p:cNvPr id="2" name="Text">
            <a:extLst>
              <a:ext uri="{FF2B5EF4-FFF2-40B4-BE49-F238E27FC236}">
                <a16:creationId xmlns:a16="http://schemas.microsoft.com/office/drawing/2014/main" id="{ACB598A3-200B-85F0-89B2-3D7A2581DD77}"/>
              </a:ext>
            </a:extLst>
          </p:cNvPr>
          <p:cNvSpPr>
            <a:spLocks noGrp="1"/>
          </p:cNvSpPr>
          <p:nvPr>
            <p:ph type="body" sz="quarter" idx="40" hasCustomPrompt="1"/>
          </p:nvPr>
        </p:nvSpPr>
        <p:spPr>
          <a:xfrm>
            <a:off x="7067611" y="2731325"/>
            <a:ext cx="4068794" cy="3469449"/>
          </a:xfrm>
        </p:spPr>
        <p:txBody>
          <a:bodyPr/>
          <a:lstStyle/>
          <a:p>
            <a:pPr lvl="0"/>
            <a:r>
              <a:rPr lang="en-US" dirty="0"/>
              <a:t>Click to add text</a:t>
            </a:r>
            <a:endParaRPr lang="sv-SE" dirty="0"/>
          </a:p>
        </p:txBody>
      </p:sp>
      <p:sp>
        <p:nvSpPr>
          <p:cNvPr id="5" name="Title 4">
            <a:extLst>
              <a:ext uri="{FF2B5EF4-FFF2-40B4-BE49-F238E27FC236}">
                <a16:creationId xmlns:a16="http://schemas.microsoft.com/office/drawing/2014/main" id="{C55ECB24-0F8B-77DD-C72B-3C698B20E28A}"/>
              </a:ext>
            </a:extLst>
          </p:cNvPr>
          <p:cNvSpPr>
            <a:spLocks noGrp="1"/>
          </p:cNvSpPr>
          <p:nvPr>
            <p:ph type="title" hasCustomPrompt="1"/>
          </p:nvPr>
        </p:nvSpPr>
        <p:spPr>
          <a:xfrm>
            <a:off x="7067520" y="1472541"/>
            <a:ext cx="4068794" cy="1021278"/>
          </a:xfrm>
        </p:spPr>
        <p:txBody>
          <a:bodyPr anchor="b" anchorCtr="0"/>
          <a:lstStyle/>
          <a:p>
            <a:r>
              <a:rPr lang="en-US" dirty="0"/>
              <a:t>Click to add title</a:t>
            </a:r>
            <a:endParaRPr lang="sv-SE" dirty="0"/>
          </a:p>
        </p:txBody>
      </p:sp>
    </p:spTree>
    <p:extLst>
      <p:ext uri="{BB962C8B-B14F-4D97-AF65-F5344CB8AC3E}">
        <p14:creationId xmlns:p14="http://schemas.microsoft.com/office/powerpoint/2010/main" val="378158500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Bigger text centered">
    <p:bg>
      <p:bgRef idx="1001">
        <a:schemeClr val="bg1"/>
      </p:bgRef>
    </p:bg>
    <p:spTree>
      <p:nvGrpSpPr>
        <p:cNvPr id="1" name=""/>
        <p:cNvGrpSpPr/>
        <p:nvPr/>
      </p:nvGrpSpPr>
      <p:grpSpPr>
        <a:xfrm>
          <a:off x="0" y="0"/>
          <a:ext cx="0" cy="0"/>
          <a:chOff x="0" y="0"/>
          <a:chExt cx="0" cy="0"/>
        </a:xfrm>
      </p:grpSpPr>
      <p:sp>
        <p:nvSpPr>
          <p:cNvPr id="4" name="Footer ">
            <a:extLst>
              <a:ext uri="{FF2B5EF4-FFF2-40B4-BE49-F238E27FC236}">
                <a16:creationId xmlns:a16="http://schemas.microsoft.com/office/drawing/2014/main" id="{A88ADC1C-A8B7-09BE-1A55-B262FAECBC61}"/>
              </a:ext>
            </a:extLst>
          </p:cNvPr>
          <p:cNvSpPr>
            <a:spLocks noGrp="1"/>
          </p:cNvSpPr>
          <p:nvPr>
            <p:ph type="ftr" sz="quarter" idx="11"/>
          </p:nvPr>
        </p:nvSpPr>
        <p:spPr/>
        <p:txBody>
          <a:bodyPr/>
          <a:lstStyle>
            <a:lvl1pPr algn="ctr">
              <a:defRPr/>
            </a:lvl1pPr>
          </a:lstStyle>
          <a:p>
            <a:endParaRPr lang="sv-SE"/>
          </a:p>
        </p:txBody>
      </p:sp>
      <p:sp>
        <p:nvSpPr>
          <p:cNvPr id="2" name="Text Placeholder 1">
            <a:extLst>
              <a:ext uri="{FF2B5EF4-FFF2-40B4-BE49-F238E27FC236}">
                <a16:creationId xmlns:a16="http://schemas.microsoft.com/office/drawing/2014/main" id="{68BE836C-C919-5B3C-2AB7-A430F3EC252C}"/>
              </a:ext>
            </a:extLst>
          </p:cNvPr>
          <p:cNvSpPr>
            <a:spLocks noGrp="1"/>
          </p:cNvSpPr>
          <p:nvPr>
            <p:ph type="body" sz="quarter" idx="40" hasCustomPrompt="1"/>
          </p:nvPr>
        </p:nvSpPr>
        <p:spPr>
          <a:xfrm>
            <a:off x="1055688" y="4688958"/>
            <a:ext cx="10080624" cy="787168"/>
          </a:xfrm>
        </p:spPr>
        <p:txBody>
          <a:bodyPr/>
          <a:lstStyle>
            <a:lvl1pPr marL="0" indent="0" algn="ctr">
              <a:buNone/>
              <a:defRPr/>
            </a:lvl1pPr>
          </a:lstStyle>
          <a:p>
            <a:r>
              <a:rPr lang="sv-SE" dirty="0" err="1"/>
              <a:t>Click</a:t>
            </a:r>
            <a:r>
              <a:rPr lang="sv-SE" dirty="0"/>
              <a:t> to </a:t>
            </a:r>
            <a:r>
              <a:rPr lang="sv-SE" dirty="0" err="1"/>
              <a:t>add</a:t>
            </a:r>
            <a:r>
              <a:rPr lang="sv-SE" dirty="0"/>
              <a:t> text</a:t>
            </a:r>
          </a:p>
        </p:txBody>
      </p:sp>
      <p:sp>
        <p:nvSpPr>
          <p:cNvPr id="5" name="Title 4">
            <a:extLst>
              <a:ext uri="{FF2B5EF4-FFF2-40B4-BE49-F238E27FC236}">
                <a16:creationId xmlns:a16="http://schemas.microsoft.com/office/drawing/2014/main" id="{D706ED9C-CA25-25BA-8501-2A2384C37B4E}"/>
              </a:ext>
            </a:extLst>
          </p:cNvPr>
          <p:cNvSpPr>
            <a:spLocks noGrp="1"/>
          </p:cNvSpPr>
          <p:nvPr>
            <p:ph type="title" hasCustomPrompt="1"/>
          </p:nvPr>
        </p:nvSpPr>
        <p:spPr>
          <a:xfrm>
            <a:off x="1055688" y="1916113"/>
            <a:ext cx="10080627" cy="2449649"/>
          </a:xfrm>
        </p:spPr>
        <p:txBody>
          <a:bodyPr anchor="ctr" anchorCtr="0">
            <a:noAutofit/>
          </a:bodyPr>
          <a:lstStyle>
            <a:lvl1pPr marL="0" marR="0" indent="0" algn="ctr" defTabSz="914309" rtl="0" eaLnBrk="1" fontAlgn="auto" latinLnBrk="0" hangingPunct="1">
              <a:lnSpc>
                <a:spcPct val="90000"/>
              </a:lnSpc>
              <a:spcBef>
                <a:spcPct val="0"/>
              </a:spcBef>
              <a:spcAft>
                <a:spcPts val="0"/>
              </a:spcAft>
              <a:buClrTx/>
              <a:buSzTx/>
              <a:buFontTx/>
              <a:buNone/>
              <a:tabLst/>
              <a:defRPr sz="9000"/>
            </a:lvl1pPr>
          </a:lstStyle>
          <a:p>
            <a:r>
              <a:rPr lang="en-US" dirty="0"/>
              <a:t>Click to add bigger text</a:t>
            </a:r>
            <a:endParaRPr lang="sv-SE" dirty="0"/>
          </a:p>
        </p:txBody>
      </p:sp>
    </p:spTree>
    <p:extLst>
      <p:ext uri="{BB962C8B-B14F-4D97-AF65-F5344CB8AC3E}">
        <p14:creationId xmlns:p14="http://schemas.microsoft.com/office/powerpoint/2010/main" val="1976963375"/>
      </p:ext>
    </p:extLst>
  </p:cSld>
  <p:clrMapOvr>
    <a:overrideClrMapping bg1="lt1" tx1="dk1" bg2="lt2" tx2="dk2" accent1="accent1" accent2="accent2" accent3="accent3" accent4="accent4" accent5="accent5" accent6="accent6" hlink="hlink" folHlink="folHlink"/>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Bigger text centered_purple">
    <p:bg>
      <p:bgRef idx="1001">
        <a:schemeClr val="bg1"/>
      </p:bgRef>
    </p:bg>
    <p:spTree>
      <p:nvGrpSpPr>
        <p:cNvPr id="1" name=""/>
        <p:cNvGrpSpPr/>
        <p:nvPr/>
      </p:nvGrpSpPr>
      <p:grpSpPr>
        <a:xfrm>
          <a:off x="0" y="0"/>
          <a:ext cx="0" cy="0"/>
          <a:chOff x="0" y="0"/>
          <a:chExt cx="0" cy="0"/>
        </a:xfrm>
      </p:grpSpPr>
      <p:sp>
        <p:nvSpPr>
          <p:cNvPr id="4" name="Footer ">
            <a:extLst>
              <a:ext uri="{FF2B5EF4-FFF2-40B4-BE49-F238E27FC236}">
                <a16:creationId xmlns:a16="http://schemas.microsoft.com/office/drawing/2014/main" id="{A88ADC1C-A8B7-09BE-1A55-B262FAECBC61}"/>
              </a:ext>
            </a:extLst>
          </p:cNvPr>
          <p:cNvSpPr>
            <a:spLocks noGrp="1"/>
          </p:cNvSpPr>
          <p:nvPr>
            <p:ph type="ftr" sz="quarter" idx="11"/>
          </p:nvPr>
        </p:nvSpPr>
        <p:spPr/>
        <p:txBody>
          <a:bodyPr/>
          <a:lstStyle>
            <a:lvl1pPr algn="ctr">
              <a:defRPr/>
            </a:lvl1pPr>
          </a:lstStyle>
          <a:p>
            <a:endParaRPr lang="sv-SE"/>
          </a:p>
        </p:txBody>
      </p:sp>
      <p:sp>
        <p:nvSpPr>
          <p:cNvPr id="3" name="Text Placeholder 1">
            <a:extLst>
              <a:ext uri="{FF2B5EF4-FFF2-40B4-BE49-F238E27FC236}">
                <a16:creationId xmlns:a16="http://schemas.microsoft.com/office/drawing/2014/main" id="{AE544898-3CB7-FD11-2D30-BC8D736EFB13}"/>
              </a:ext>
            </a:extLst>
          </p:cNvPr>
          <p:cNvSpPr>
            <a:spLocks noGrp="1"/>
          </p:cNvSpPr>
          <p:nvPr>
            <p:ph type="body" sz="quarter" idx="40" hasCustomPrompt="1"/>
          </p:nvPr>
        </p:nvSpPr>
        <p:spPr>
          <a:xfrm>
            <a:off x="1055688" y="4688958"/>
            <a:ext cx="10080624" cy="787168"/>
          </a:xfrm>
        </p:spPr>
        <p:txBody>
          <a:bodyPr/>
          <a:lstStyle>
            <a:lvl1pPr marL="0" indent="0" algn="ctr">
              <a:buNone/>
              <a:defRPr/>
            </a:lvl1pPr>
          </a:lstStyle>
          <a:p>
            <a:r>
              <a:rPr lang="sv-SE" dirty="0" err="1"/>
              <a:t>Click</a:t>
            </a:r>
            <a:r>
              <a:rPr lang="sv-SE" dirty="0"/>
              <a:t> to </a:t>
            </a:r>
            <a:r>
              <a:rPr lang="sv-SE" dirty="0" err="1"/>
              <a:t>add</a:t>
            </a:r>
            <a:r>
              <a:rPr lang="sv-SE" dirty="0"/>
              <a:t> text</a:t>
            </a:r>
          </a:p>
        </p:txBody>
      </p:sp>
      <p:sp>
        <p:nvSpPr>
          <p:cNvPr id="6" name="Title 4">
            <a:extLst>
              <a:ext uri="{FF2B5EF4-FFF2-40B4-BE49-F238E27FC236}">
                <a16:creationId xmlns:a16="http://schemas.microsoft.com/office/drawing/2014/main" id="{6E3E8BED-B714-3620-4938-D1068DA60E94}"/>
              </a:ext>
            </a:extLst>
          </p:cNvPr>
          <p:cNvSpPr>
            <a:spLocks noGrp="1"/>
          </p:cNvSpPr>
          <p:nvPr>
            <p:ph type="title" hasCustomPrompt="1"/>
          </p:nvPr>
        </p:nvSpPr>
        <p:spPr>
          <a:xfrm>
            <a:off x="1055688" y="1916113"/>
            <a:ext cx="10080627" cy="2449649"/>
          </a:xfrm>
        </p:spPr>
        <p:txBody>
          <a:bodyPr anchor="ctr" anchorCtr="0">
            <a:noAutofit/>
          </a:bodyPr>
          <a:lstStyle>
            <a:lvl1pPr marL="0" marR="0" indent="0" algn="ctr" defTabSz="914309" rtl="0" eaLnBrk="1" fontAlgn="auto" latinLnBrk="0" hangingPunct="1">
              <a:lnSpc>
                <a:spcPct val="90000"/>
              </a:lnSpc>
              <a:spcBef>
                <a:spcPct val="0"/>
              </a:spcBef>
              <a:spcAft>
                <a:spcPts val="0"/>
              </a:spcAft>
              <a:buClrTx/>
              <a:buSzTx/>
              <a:buFontTx/>
              <a:buNone/>
              <a:tabLst/>
              <a:defRPr sz="9000">
                <a:solidFill>
                  <a:schemeClr val="tx2"/>
                </a:solidFill>
              </a:defRPr>
            </a:lvl1pPr>
          </a:lstStyle>
          <a:p>
            <a:r>
              <a:rPr lang="en-US" dirty="0"/>
              <a:t>Click to add bigger text</a:t>
            </a:r>
            <a:endParaRPr lang="sv-SE" dirty="0"/>
          </a:p>
        </p:txBody>
      </p:sp>
    </p:spTree>
    <p:extLst>
      <p:ext uri="{BB962C8B-B14F-4D97-AF65-F5344CB8AC3E}">
        <p14:creationId xmlns:p14="http://schemas.microsoft.com/office/powerpoint/2010/main" val="2307405874"/>
      </p:ext>
    </p:extLst>
  </p:cSld>
  <p:clrMapOvr>
    <a:overrideClrMapping bg1="lt1" tx1="dk1" bg2="lt2" tx2="dk2" accent1="accent1" accent2="accent2" accent3="accent3" accent4="accent4" accent5="accent5" accent6="accent6" hlink="hlink" folHlink="folHlink"/>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8" name="Picture Placeholder 16">
            <a:extLst>
              <a:ext uri="{FF2B5EF4-FFF2-40B4-BE49-F238E27FC236}">
                <a16:creationId xmlns:a16="http://schemas.microsoft.com/office/drawing/2014/main" id="{0DACAB87-BFD0-2E8B-140F-003C4E6E3E9B}"/>
              </a:ext>
            </a:extLst>
          </p:cNvPr>
          <p:cNvSpPr>
            <a:spLocks noGrp="1"/>
          </p:cNvSpPr>
          <p:nvPr>
            <p:ph type="pic" sz="quarter" idx="16" hasCustomPrompt="1"/>
          </p:nvPr>
        </p:nvSpPr>
        <p:spPr>
          <a:xfrm>
            <a:off x="5300821" y="1003161"/>
            <a:ext cx="1590357" cy="1534446"/>
          </a:xfrm>
          <a: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p:spPr>
        <p:txBody>
          <a:bodyPr/>
          <a:lstStyle>
            <a:lvl1pPr marL="0" indent="0">
              <a:buNone/>
              <a:defRPr/>
            </a:lvl1pPr>
          </a:lstStyle>
          <a:p>
            <a:r>
              <a:rPr lang="sv-SE"/>
              <a:t> </a:t>
            </a:r>
          </a:p>
        </p:txBody>
      </p:sp>
      <p:sp>
        <p:nvSpPr>
          <p:cNvPr id="5" name="Footer">
            <a:extLst>
              <a:ext uri="{FF2B5EF4-FFF2-40B4-BE49-F238E27FC236}">
                <a16:creationId xmlns:a16="http://schemas.microsoft.com/office/drawing/2014/main" id="{1D4E95D8-2D29-C851-1210-F5BD10B311B2}"/>
              </a:ext>
            </a:extLst>
          </p:cNvPr>
          <p:cNvSpPr>
            <a:spLocks noGrp="1"/>
          </p:cNvSpPr>
          <p:nvPr>
            <p:ph type="ftr" sz="quarter" idx="11"/>
          </p:nvPr>
        </p:nvSpPr>
        <p:spPr>
          <a:xfrm>
            <a:off x="2428639" y="6200774"/>
            <a:ext cx="7334719" cy="288926"/>
          </a:xfrm>
        </p:spPr>
        <p:txBody>
          <a:bodyPr/>
          <a:lstStyle>
            <a:lvl1pPr algn="ctr">
              <a:defRPr/>
            </a:lvl1pPr>
          </a:lstStyle>
          <a:p>
            <a:endParaRPr lang="sv-SE"/>
          </a:p>
        </p:txBody>
      </p:sp>
      <p:sp>
        <p:nvSpPr>
          <p:cNvPr id="6" name="Title ">
            <a:extLst>
              <a:ext uri="{FF2B5EF4-FFF2-40B4-BE49-F238E27FC236}">
                <a16:creationId xmlns:a16="http://schemas.microsoft.com/office/drawing/2014/main" id="{8D9140D5-1D54-40B2-13A6-B632230DEDE0}"/>
              </a:ext>
            </a:extLst>
          </p:cNvPr>
          <p:cNvSpPr>
            <a:spLocks noGrp="1"/>
          </p:cNvSpPr>
          <p:nvPr>
            <p:ph type="title" hasCustomPrompt="1"/>
          </p:nvPr>
        </p:nvSpPr>
        <p:spPr>
          <a:xfrm>
            <a:off x="2439030" y="2373091"/>
            <a:ext cx="7334719" cy="2942936"/>
          </a:xfrm>
          <a:prstGeom prst="rect">
            <a:avLst/>
          </a:prstGeom>
        </p:spPr>
        <p:txBody>
          <a:bodyPr anchor="ctr" anchorCtr="0">
            <a:noAutofit/>
          </a:bodyPr>
          <a:lstStyle>
            <a:lvl1pPr algn="l">
              <a:lnSpc>
                <a:spcPct val="90000"/>
              </a:lnSpc>
              <a:defRPr sz="4500" b="1">
                <a:solidFill>
                  <a:schemeClr val="tx1"/>
                </a:solidFill>
              </a:defRPr>
            </a:lvl1pPr>
          </a:lstStyle>
          <a:p>
            <a:r>
              <a:rPr lang="en-GB" dirty="0"/>
              <a:t>Insert an important quote here and keep it as short as possible. </a:t>
            </a:r>
            <a:endParaRPr lang="en-US" dirty="0"/>
          </a:p>
        </p:txBody>
      </p:sp>
    </p:spTree>
    <p:extLst>
      <p:ext uri="{BB962C8B-B14F-4D97-AF65-F5344CB8AC3E}">
        <p14:creationId xmlns:p14="http://schemas.microsoft.com/office/powerpoint/2010/main" val="422798923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Quote and pictur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A496A8E6-739B-BF89-9AB1-E1801258D423}"/>
              </a:ext>
            </a:extLst>
          </p:cNvPr>
          <p:cNvSpPr>
            <a:spLocks noGrp="1" noRot="1" noMove="1" noResize="1" noEditPoints="1" noAdjustHandles="1" noChangeArrowheads="1" noChangeShapeType="1"/>
          </p:cNvSpPr>
          <p:nvPr>
            <p:ph type="pic" sz="quarter" idx="16" hasCustomPrompt="1"/>
          </p:nvPr>
        </p:nvSpPr>
        <p:spPr>
          <a:xfrm>
            <a:off x="1055687" y="1173587"/>
            <a:ext cx="1084839" cy="1046700"/>
          </a:xfrm>
          <a: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p:spPr>
        <p:txBody>
          <a:bodyPr/>
          <a:lstStyle>
            <a:lvl1pPr marL="0" indent="0">
              <a:buNone/>
              <a:defRPr/>
            </a:lvl1pPr>
          </a:lstStyle>
          <a:p>
            <a:r>
              <a:rPr lang="sv-SE"/>
              <a:t> </a:t>
            </a:r>
          </a:p>
        </p:txBody>
      </p:sp>
      <p:sp>
        <p:nvSpPr>
          <p:cNvPr id="9" name="Picture ">
            <a:extLst>
              <a:ext uri="{FF2B5EF4-FFF2-40B4-BE49-F238E27FC236}">
                <a16:creationId xmlns:a16="http://schemas.microsoft.com/office/drawing/2014/main" id="{9B649BCC-4E71-151B-2F48-B64400352DC1}"/>
              </a:ext>
            </a:extLst>
          </p:cNvPr>
          <p:cNvSpPr>
            <a:spLocks noGrp="1"/>
          </p:cNvSpPr>
          <p:nvPr>
            <p:ph type="pic" sz="quarter" idx="12"/>
          </p:nvPr>
        </p:nvSpPr>
        <p:spPr>
          <a:xfrm>
            <a:off x="7308319" y="1260389"/>
            <a:ext cx="3896798" cy="3894924"/>
          </a:xfrm>
          <a:prstGeom prst="ellipse">
            <a:avLst/>
          </a:prstGeom>
          <a:solidFill>
            <a:srgbClr val="EBEBEB"/>
          </a:solidFill>
        </p:spPr>
        <p:txBody>
          <a:bodyPr/>
          <a:lstStyle>
            <a:lvl1pPr marL="0" indent="0" algn="ctr">
              <a:buNone/>
              <a:defRPr>
                <a:solidFill>
                  <a:schemeClr val="tx1"/>
                </a:solidFill>
              </a:defRPr>
            </a:lvl1pPr>
          </a:lstStyle>
          <a:p>
            <a:r>
              <a:rPr lang="en-US"/>
              <a:t>Click icon to add picture</a:t>
            </a:r>
            <a:endParaRPr lang="sv-SE"/>
          </a:p>
        </p:txBody>
      </p:sp>
      <p:sp>
        <p:nvSpPr>
          <p:cNvPr id="2" name="Footer ">
            <a:extLst>
              <a:ext uri="{FF2B5EF4-FFF2-40B4-BE49-F238E27FC236}">
                <a16:creationId xmlns:a16="http://schemas.microsoft.com/office/drawing/2014/main" id="{AF84D77F-3DD9-DDE8-BE88-5DAF2078D566}"/>
              </a:ext>
            </a:extLst>
          </p:cNvPr>
          <p:cNvSpPr>
            <a:spLocks noGrp="1"/>
          </p:cNvSpPr>
          <p:nvPr>
            <p:ph type="ftr" sz="quarter" idx="19"/>
          </p:nvPr>
        </p:nvSpPr>
        <p:spPr/>
        <p:txBody>
          <a:bodyPr/>
          <a:lstStyle/>
          <a:p>
            <a:endParaRPr lang="sv-SE"/>
          </a:p>
        </p:txBody>
      </p:sp>
      <p:sp>
        <p:nvSpPr>
          <p:cNvPr id="10" name="Name">
            <a:extLst>
              <a:ext uri="{FF2B5EF4-FFF2-40B4-BE49-F238E27FC236}">
                <a16:creationId xmlns:a16="http://schemas.microsoft.com/office/drawing/2014/main" id="{BC6918B5-EF22-1D1B-7435-1B7E2814076D}"/>
              </a:ext>
            </a:extLst>
          </p:cNvPr>
          <p:cNvSpPr>
            <a:spLocks noGrp="1"/>
          </p:cNvSpPr>
          <p:nvPr>
            <p:ph type="subTitle" idx="1" hasCustomPrompt="1"/>
          </p:nvPr>
        </p:nvSpPr>
        <p:spPr>
          <a:xfrm>
            <a:off x="8081446" y="5455101"/>
            <a:ext cx="2350544" cy="374242"/>
          </a:xfrm>
          <a:prstGeom prst="rect">
            <a:avLst/>
          </a:prstGeom>
          <a:solidFill>
            <a:srgbClr val="EBEBEB"/>
          </a:solidFill>
        </p:spPr>
        <p:txBody>
          <a:bodyPr wrap="square" lIns="180000" tIns="108000" rIns="180000" bIns="108000" anchor="ctr" anchorCtr="0">
            <a:spAutoFit/>
          </a:bodyPr>
          <a:lstStyle>
            <a:lvl1pPr marL="0" indent="0" algn="ctr">
              <a:lnSpc>
                <a:spcPct val="110000"/>
              </a:lnSpc>
              <a:spcBef>
                <a:spcPts val="0"/>
              </a:spcBef>
              <a:buNone/>
              <a:defRPr sz="1000" b="1" cap="all" spc="0" baseline="0">
                <a:solidFill>
                  <a:srgbClr val="414141"/>
                </a:solidFill>
              </a:defRPr>
            </a:lvl1pPr>
            <a:lvl2pPr marL="457154" indent="0" algn="ctr">
              <a:buNone/>
              <a:defRPr sz="2000"/>
            </a:lvl2pPr>
            <a:lvl3pPr marL="914309" indent="0" algn="ctr">
              <a:buNone/>
              <a:defRPr sz="1800"/>
            </a:lvl3pPr>
            <a:lvl4pPr marL="1371464" indent="0" algn="ctr">
              <a:buNone/>
              <a:defRPr sz="1600"/>
            </a:lvl4pPr>
            <a:lvl5pPr marL="1828618" indent="0" algn="ctr">
              <a:buNone/>
              <a:defRPr sz="1600"/>
            </a:lvl5pPr>
            <a:lvl6pPr marL="2285770" indent="0" algn="ctr">
              <a:buNone/>
              <a:defRPr sz="1600"/>
            </a:lvl6pPr>
            <a:lvl7pPr marL="2742926" indent="0" algn="ctr">
              <a:buNone/>
              <a:defRPr sz="1600"/>
            </a:lvl7pPr>
            <a:lvl8pPr marL="3200081" indent="0" algn="ctr">
              <a:buNone/>
              <a:defRPr sz="1600"/>
            </a:lvl8pPr>
            <a:lvl9pPr marL="3657234" indent="0" algn="ctr">
              <a:buNone/>
              <a:defRPr sz="1600"/>
            </a:lvl9pPr>
          </a:lstStyle>
          <a:p>
            <a:r>
              <a:rPr lang="en-GB" dirty="0"/>
              <a:t>Insert name here</a:t>
            </a:r>
          </a:p>
        </p:txBody>
      </p:sp>
      <p:sp>
        <p:nvSpPr>
          <p:cNvPr id="11" name="Title">
            <a:extLst>
              <a:ext uri="{FF2B5EF4-FFF2-40B4-BE49-F238E27FC236}">
                <a16:creationId xmlns:a16="http://schemas.microsoft.com/office/drawing/2014/main" id="{456BD554-3D70-12A5-4789-82E649AD4872}"/>
              </a:ext>
            </a:extLst>
          </p:cNvPr>
          <p:cNvSpPr>
            <a:spLocks noGrp="1"/>
          </p:cNvSpPr>
          <p:nvPr>
            <p:ph type="title" hasCustomPrompt="1"/>
          </p:nvPr>
        </p:nvSpPr>
        <p:spPr>
          <a:xfrm>
            <a:off x="1055688" y="2386552"/>
            <a:ext cx="5563321" cy="3445602"/>
          </a:xfrm>
          <a:prstGeom prst="rect">
            <a:avLst/>
          </a:prstGeom>
        </p:spPr>
        <p:txBody>
          <a:bodyPr anchor="t" anchorCtr="0">
            <a:noAutofit/>
          </a:bodyPr>
          <a:lstStyle>
            <a:lvl1pPr algn="l">
              <a:lnSpc>
                <a:spcPct val="90000"/>
              </a:lnSpc>
              <a:defRPr sz="4000" b="1">
                <a:solidFill>
                  <a:schemeClr val="tx1"/>
                </a:solidFill>
                <a:latin typeface="+mn-lt"/>
              </a:defRPr>
            </a:lvl1pPr>
          </a:lstStyle>
          <a:p>
            <a:r>
              <a:rPr lang="en-GB" dirty="0"/>
              <a:t>Insert an important quote here. Keep it as short as possible and insert picture on the right.</a:t>
            </a:r>
            <a:endParaRPr lang="en-US" dirty="0"/>
          </a:p>
        </p:txBody>
      </p:sp>
    </p:spTree>
    <p:extLst>
      <p:ext uri="{BB962C8B-B14F-4D97-AF65-F5344CB8AC3E}">
        <p14:creationId xmlns:p14="http://schemas.microsoft.com/office/powerpoint/2010/main" val="62954156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wo columns [white and purple]">
    <p:bg>
      <p:bgRef idx="1001">
        <a:schemeClr val="bg1"/>
      </p:bgRef>
    </p:bg>
    <p:spTree>
      <p:nvGrpSpPr>
        <p:cNvPr id="1" name=""/>
        <p:cNvGrpSpPr/>
        <p:nvPr/>
      </p:nvGrpSpPr>
      <p:grpSpPr>
        <a:xfrm>
          <a:off x="0" y="0"/>
          <a:ext cx="0" cy="0"/>
          <a:chOff x="0" y="0"/>
          <a:chExt cx="0" cy="0"/>
        </a:xfrm>
      </p:grpSpPr>
      <p:sp>
        <p:nvSpPr>
          <p:cNvPr id="3" name="Purple">
            <a:extLst>
              <a:ext uri="{FF2B5EF4-FFF2-40B4-BE49-F238E27FC236}">
                <a16:creationId xmlns:a16="http://schemas.microsoft.com/office/drawing/2014/main" id="{FAC541E9-2E51-AFA3-1F73-8ACB30670DC1}"/>
              </a:ext>
            </a:extLst>
          </p:cNvPr>
          <p:cNvSpPr>
            <a:spLocks noGrp="1" noRot="1" noMove="1" noResize="1" noEditPoints="1" noAdjustHandles="1" noChangeArrowheads="1" noChangeShapeType="1"/>
          </p:cNvSpPr>
          <p:nvPr userDrawn="1"/>
        </p:nvSpPr>
        <p:spPr>
          <a:xfrm>
            <a:off x="6100277" y="0"/>
            <a:ext cx="60960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900"/>
          </a:p>
        </p:txBody>
      </p:sp>
      <p:pic>
        <p:nvPicPr>
          <p:cNvPr id="4" name="Logo">
            <a:extLst>
              <a:ext uri="{FF2B5EF4-FFF2-40B4-BE49-F238E27FC236}">
                <a16:creationId xmlns:a16="http://schemas.microsoft.com/office/drawing/2014/main" id="{1BA0F33A-8DCE-FC36-929E-23A88BD6C821}"/>
              </a:ext>
            </a:extLst>
          </p:cNvPr>
          <p:cNvPicPr>
            <a:picLocks noGrp="1" noRo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a:off x="10419946" y="368300"/>
            <a:ext cx="1164635" cy="288925"/>
          </a:xfrm>
          <a:prstGeom prst="rect">
            <a:avLst/>
          </a:prstGeom>
        </p:spPr>
      </p:pic>
      <p:sp>
        <p:nvSpPr>
          <p:cNvPr id="7" name="White">
            <a:extLst>
              <a:ext uri="{FF2B5EF4-FFF2-40B4-BE49-F238E27FC236}">
                <a16:creationId xmlns:a16="http://schemas.microsoft.com/office/drawing/2014/main" id="{F627C36B-6378-FD7F-7773-D16D1873ACEA}"/>
              </a:ext>
            </a:extLst>
          </p:cNvPr>
          <p:cNvSpPr>
            <a:spLocks noGrp="1" noRot="1" noMove="1" noResize="1" noEditPoints="1" noAdjustHandles="1" noChangeArrowheads="1" noChangeShapeType="1"/>
          </p:cNvSpPr>
          <p:nvPr userDrawn="1"/>
        </p:nvSpPr>
        <p:spPr>
          <a:xfrm>
            <a:off x="-4275" y="0"/>
            <a:ext cx="609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900"/>
          </a:p>
        </p:txBody>
      </p:sp>
      <p:sp>
        <p:nvSpPr>
          <p:cNvPr id="13" name="Text right">
            <a:extLst>
              <a:ext uri="{FF2B5EF4-FFF2-40B4-BE49-F238E27FC236}">
                <a16:creationId xmlns:a16="http://schemas.microsoft.com/office/drawing/2014/main" id="{C07CC7C4-0E39-9B2D-C7FD-A547976D23F8}"/>
              </a:ext>
            </a:extLst>
          </p:cNvPr>
          <p:cNvSpPr>
            <a:spLocks noGrp="1"/>
          </p:cNvSpPr>
          <p:nvPr>
            <p:ph type="body" sz="quarter" idx="44" hasCustomPrompt="1"/>
          </p:nvPr>
        </p:nvSpPr>
        <p:spPr>
          <a:xfrm>
            <a:off x="7052862" y="3209576"/>
            <a:ext cx="4083451" cy="3059144"/>
          </a:xfrm>
        </p:spPr>
        <p:txBody>
          <a:bodyPr tIns="90000">
            <a:normAutofit/>
          </a:bodyPr>
          <a:lstStyle>
            <a:lvl1pPr marL="0" indent="0" algn="ctr">
              <a:spcBef>
                <a:spcPts val="0"/>
              </a:spcBef>
              <a:buNone/>
              <a:defRPr sz="1700">
                <a:solidFill>
                  <a:schemeClr val="bg1"/>
                </a:solidFill>
              </a:defRPr>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text</a:t>
            </a:r>
          </a:p>
        </p:txBody>
      </p:sp>
      <p:sp>
        <p:nvSpPr>
          <p:cNvPr id="14" name="Subtitle right">
            <a:extLst>
              <a:ext uri="{FF2B5EF4-FFF2-40B4-BE49-F238E27FC236}">
                <a16:creationId xmlns:a16="http://schemas.microsoft.com/office/drawing/2014/main" id="{C4977AA7-E42F-C062-3657-32B03424AF71}"/>
              </a:ext>
            </a:extLst>
          </p:cNvPr>
          <p:cNvSpPr>
            <a:spLocks noGrp="1"/>
          </p:cNvSpPr>
          <p:nvPr>
            <p:ph type="body" sz="quarter" idx="45" hasCustomPrompt="1"/>
          </p:nvPr>
        </p:nvSpPr>
        <p:spPr>
          <a:xfrm>
            <a:off x="7052862" y="1752600"/>
            <a:ext cx="4083451" cy="1247077"/>
          </a:xfrm>
        </p:spPr>
        <p:txBody>
          <a:bodyPr tIns="0" bIns="0" anchor="b" anchorCtr="0">
            <a:normAutofit/>
          </a:bodyPr>
          <a:lstStyle>
            <a:lvl1pPr marL="0" indent="0" algn="ctr">
              <a:lnSpc>
                <a:spcPct val="90000"/>
              </a:lnSpc>
              <a:spcBef>
                <a:spcPts val="0"/>
              </a:spcBef>
              <a:buNone/>
              <a:defRPr sz="4600" b="1">
                <a:solidFill>
                  <a:schemeClr val="bg1"/>
                </a:solidFill>
              </a:defRPr>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subtitle</a:t>
            </a:r>
          </a:p>
        </p:txBody>
      </p:sp>
      <p:sp>
        <p:nvSpPr>
          <p:cNvPr id="9" name="Text left">
            <a:extLst>
              <a:ext uri="{FF2B5EF4-FFF2-40B4-BE49-F238E27FC236}">
                <a16:creationId xmlns:a16="http://schemas.microsoft.com/office/drawing/2014/main" id="{C1D74A28-0F76-08DE-7AC7-7130985314BD}"/>
              </a:ext>
            </a:extLst>
          </p:cNvPr>
          <p:cNvSpPr>
            <a:spLocks noGrp="1"/>
          </p:cNvSpPr>
          <p:nvPr>
            <p:ph type="body" sz="quarter" idx="43" hasCustomPrompt="1"/>
          </p:nvPr>
        </p:nvSpPr>
        <p:spPr>
          <a:xfrm>
            <a:off x="1064703" y="3209576"/>
            <a:ext cx="4083451" cy="3059144"/>
          </a:xfrm>
        </p:spPr>
        <p:txBody>
          <a:bodyPr lIns="90000" tIns="90000" rIns="90000">
            <a:normAutofit/>
          </a:bodyPr>
          <a:lstStyle>
            <a:lvl1pPr marL="0" indent="0" algn="ctr">
              <a:spcBef>
                <a:spcPts val="0"/>
              </a:spcBef>
              <a:buNone/>
              <a:defRPr sz="1700">
                <a:solidFill>
                  <a:schemeClr val="tx1"/>
                </a:solidFill>
              </a:defRPr>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text</a:t>
            </a:r>
          </a:p>
        </p:txBody>
      </p:sp>
      <p:sp>
        <p:nvSpPr>
          <p:cNvPr id="11" name="Subtitle left">
            <a:extLst>
              <a:ext uri="{FF2B5EF4-FFF2-40B4-BE49-F238E27FC236}">
                <a16:creationId xmlns:a16="http://schemas.microsoft.com/office/drawing/2014/main" id="{A3253F63-B0B3-627F-8BFF-1845E651ED9F}"/>
              </a:ext>
            </a:extLst>
          </p:cNvPr>
          <p:cNvSpPr>
            <a:spLocks noGrp="1"/>
          </p:cNvSpPr>
          <p:nvPr>
            <p:ph type="body" sz="quarter" idx="42" hasCustomPrompt="1"/>
          </p:nvPr>
        </p:nvSpPr>
        <p:spPr>
          <a:xfrm>
            <a:off x="1064703" y="1752600"/>
            <a:ext cx="4083451" cy="1247077"/>
          </a:xfrm>
        </p:spPr>
        <p:txBody>
          <a:bodyPr tIns="0" bIns="0" anchor="b" anchorCtr="0">
            <a:normAutofit/>
          </a:bodyPr>
          <a:lstStyle>
            <a:lvl1pPr marL="0" indent="0" algn="ctr">
              <a:lnSpc>
                <a:spcPct val="90000"/>
              </a:lnSpc>
              <a:spcBef>
                <a:spcPts val="0"/>
              </a:spcBef>
              <a:buNone/>
              <a:defRPr sz="4600" b="1">
                <a:solidFill>
                  <a:schemeClr val="tx1"/>
                </a:solidFill>
              </a:defRPr>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subtitle</a:t>
            </a:r>
          </a:p>
        </p:txBody>
      </p:sp>
    </p:spTree>
    <p:extLst>
      <p:ext uri="{BB962C8B-B14F-4D97-AF65-F5344CB8AC3E}">
        <p14:creationId xmlns:p14="http://schemas.microsoft.com/office/powerpoint/2010/main" val="3308759917"/>
      </p:ext>
    </p:extLst>
  </p:cSld>
  <p:clrMapOvr>
    <a:overrideClrMapping bg1="lt1" tx1="dk1" bg2="lt2" tx2="dk2" accent1="accent1" accent2="accent2" accent3="accent3" accent4="accent4" accent5="accent5" accent6="accent6" hlink="hlink" folHlink="folHlink"/>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wo columns [white and darkgray]">
    <p:bg>
      <p:bgRef idx="1001">
        <a:schemeClr val="bg1"/>
      </p:bgRef>
    </p:bg>
    <p:spTree>
      <p:nvGrpSpPr>
        <p:cNvPr id="1" name=""/>
        <p:cNvGrpSpPr/>
        <p:nvPr/>
      </p:nvGrpSpPr>
      <p:grpSpPr>
        <a:xfrm>
          <a:off x="0" y="0"/>
          <a:ext cx="0" cy="0"/>
          <a:chOff x="0" y="0"/>
          <a:chExt cx="0" cy="0"/>
        </a:xfrm>
      </p:grpSpPr>
      <p:sp>
        <p:nvSpPr>
          <p:cNvPr id="2" name="Darkgray">
            <a:extLst>
              <a:ext uri="{FF2B5EF4-FFF2-40B4-BE49-F238E27FC236}">
                <a16:creationId xmlns:a16="http://schemas.microsoft.com/office/drawing/2014/main" id="{4B2EC711-D283-B50E-7F99-8A9A0A2BA367}"/>
              </a:ext>
            </a:extLst>
          </p:cNvPr>
          <p:cNvSpPr>
            <a:spLocks noGrp="1" noRot="1" noMove="1" noResize="1" noEditPoints="1" noAdjustHandles="1" noChangeArrowheads="1" noChangeShapeType="1"/>
          </p:cNvSpPr>
          <p:nvPr userDrawn="1"/>
        </p:nvSpPr>
        <p:spPr>
          <a:xfrm>
            <a:off x="6103300" y="0"/>
            <a:ext cx="6096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900"/>
          </a:p>
        </p:txBody>
      </p:sp>
      <p:pic>
        <p:nvPicPr>
          <p:cNvPr id="3" name="Logo">
            <a:extLst>
              <a:ext uri="{FF2B5EF4-FFF2-40B4-BE49-F238E27FC236}">
                <a16:creationId xmlns:a16="http://schemas.microsoft.com/office/drawing/2014/main" id="{3BCE7A81-9C6E-FE58-5F86-7F37AB99B821}"/>
              </a:ext>
            </a:extLst>
          </p:cNvPr>
          <p:cNvPicPr>
            <a:picLocks noGrp="1" noRo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a:off x="10419946" y="368300"/>
            <a:ext cx="1164635" cy="288925"/>
          </a:xfrm>
          <a:prstGeom prst="rect">
            <a:avLst/>
          </a:prstGeom>
        </p:spPr>
      </p:pic>
      <p:sp>
        <p:nvSpPr>
          <p:cNvPr id="7" name="White">
            <a:extLst>
              <a:ext uri="{FF2B5EF4-FFF2-40B4-BE49-F238E27FC236}">
                <a16:creationId xmlns:a16="http://schemas.microsoft.com/office/drawing/2014/main" id="{F627C36B-6378-FD7F-7773-D16D1873ACEA}"/>
              </a:ext>
            </a:extLst>
          </p:cNvPr>
          <p:cNvSpPr>
            <a:spLocks noGrp="1" noRot="1" noMove="1" noResize="1" noEditPoints="1" noAdjustHandles="1" noChangeArrowheads="1" noChangeShapeType="1"/>
          </p:cNvSpPr>
          <p:nvPr userDrawn="1"/>
        </p:nvSpPr>
        <p:spPr>
          <a:xfrm>
            <a:off x="-4275" y="0"/>
            <a:ext cx="609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900"/>
          </a:p>
        </p:txBody>
      </p:sp>
      <p:sp>
        <p:nvSpPr>
          <p:cNvPr id="10" name="Text right">
            <a:extLst>
              <a:ext uri="{FF2B5EF4-FFF2-40B4-BE49-F238E27FC236}">
                <a16:creationId xmlns:a16="http://schemas.microsoft.com/office/drawing/2014/main" id="{2BA36AB0-7E01-ECCE-BA3F-D24C84F167C8}"/>
              </a:ext>
            </a:extLst>
          </p:cNvPr>
          <p:cNvSpPr>
            <a:spLocks noGrp="1"/>
          </p:cNvSpPr>
          <p:nvPr>
            <p:ph type="body" sz="quarter" idx="44" hasCustomPrompt="1"/>
          </p:nvPr>
        </p:nvSpPr>
        <p:spPr>
          <a:xfrm>
            <a:off x="7052862" y="3209576"/>
            <a:ext cx="4083451" cy="3079464"/>
          </a:xfrm>
        </p:spPr>
        <p:txBody>
          <a:bodyPr tIns="90000">
            <a:normAutofit/>
          </a:bodyPr>
          <a:lstStyle>
            <a:lvl1pPr marL="0" indent="0" algn="ctr">
              <a:spcBef>
                <a:spcPts val="0"/>
              </a:spcBef>
              <a:buNone/>
              <a:defRPr sz="1700">
                <a:solidFill>
                  <a:schemeClr val="bg1"/>
                </a:solidFill>
              </a:defRPr>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text</a:t>
            </a:r>
          </a:p>
        </p:txBody>
      </p:sp>
      <p:sp>
        <p:nvSpPr>
          <p:cNvPr id="12" name="Subtitle right">
            <a:extLst>
              <a:ext uri="{FF2B5EF4-FFF2-40B4-BE49-F238E27FC236}">
                <a16:creationId xmlns:a16="http://schemas.microsoft.com/office/drawing/2014/main" id="{77DF9300-7785-157A-33E6-C8C48C34F091}"/>
              </a:ext>
            </a:extLst>
          </p:cNvPr>
          <p:cNvSpPr>
            <a:spLocks noGrp="1"/>
          </p:cNvSpPr>
          <p:nvPr>
            <p:ph type="body" sz="quarter" idx="45" hasCustomPrompt="1"/>
          </p:nvPr>
        </p:nvSpPr>
        <p:spPr>
          <a:xfrm>
            <a:off x="7052862" y="1752600"/>
            <a:ext cx="4083451" cy="1247077"/>
          </a:xfrm>
        </p:spPr>
        <p:txBody>
          <a:bodyPr tIns="0" bIns="0" anchor="b" anchorCtr="0">
            <a:normAutofit/>
          </a:bodyPr>
          <a:lstStyle>
            <a:lvl1pPr marL="0" indent="0" algn="ctr">
              <a:lnSpc>
                <a:spcPct val="90000"/>
              </a:lnSpc>
              <a:spcBef>
                <a:spcPts val="0"/>
              </a:spcBef>
              <a:buNone/>
              <a:defRPr sz="4600" b="1">
                <a:solidFill>
                  <a:schemeClr val="bg1"/>
                </a:solidFill>
              </a:defRPr>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subtitle</a:t>
            </a:r>
          </a:p>
        </p:txBody>
      </p:sp>
      <p:sp>
        <p:nvSpPr>
          <p:cNvPr id="15" name="Text left">
            <a:extLst>
              <a:ext uri="{FF2B5EF4-FFF2-40B4-BE49-F238E27FC236}">
                <a16:creationId xmlns:a16="http://schemas.microsoft.com/office/drawing/2014/main" id="{74837118-B682-7D77-4DAE-A7ECE68C8B69}"/>
              </a:ext>
            </a:extLst>
          </p:cNvPr>
          <p:cNvSpPr>
            <a:spLocks noGrp="1"/>
          </p:cNvSpPr>
          <p:nvPr>
            <p:ph type="body" sz="quarter" idx="43" hasCustomPrompt="1"/>
          </p:nvPr>
        </p:nvSpPr>
        <p:spPr>
          <a:xfrm>
            <a:off x="1064703" y="3209576"/>
            <a:ext cx="4083451" cy="3079464"/>
          </a:xfrm>
        </p:spPr>
        <p:txBody>
          <a:bodyPr lIns="90000" tIns="90000" rIns="90000">
            <a:normAutofit/>
          </a:bodyPr>
          <a:lstStyle>
            <a:lvl1pPr marL="0" indent="0" algn="ctr">
              <a:spcBef>
                <a:spcPts val="0"/>
              </a:spcBef>
              <a:buNone/>
              <a:defRPr sz="1700">
                <a:solidFill>
                  <a:schemeClr val="tx1"/>
                </a:solidFill>
              </a:defRPr>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text</a:t>
            </a:r>
          </a:p>
        </p:txBody>
      </p:sp>
      <p:sp>
        <p:nvSpPr>
          <p:cNvPr id="16" name="Subtitle left">
            <a:extLst>
              <a:ext uri="{FF2B5EF4-FFF2-40B4-BE49-F238E27FC236}">
                <a16:creationId xmlns:a16="http://schemas.microsoft.com/office/drawing/2014/main" id="{E0BB284B-04E2-1D69-79C5-7E9C5DFC87E7}"/>
              </a:ext>
            </a:extLst>
          </p:cNvPr>
          <p:cNvSpPr>
            <a:spLocks noGrp="1"/>
          </p:cNvSpPr>
          <p:nvPr>
            <p:ph type="body" sz="quarter" idx="42" hasCustomPrompt="1"/>
          </p:nvPr>
        </p:nvSpPr>
        <p:spPr>
          <a:xfrm>
            <a:off x="1064703" y="1752600"/>
            <a:ext cx="4083451" cy="1247077"/>
          </a:xfrm>
        </p:spPr>
        <p:txBody>
          <a:bodyPr tIns="0" bIns="0" anchor="b" anchorCtr="0">
            <a:normAutofit/>
          </a:bodyPr>
          <a:lstStyle>
            <a:lvl1pPr marL="0" indent="0" algn="ctr">
              <a:lnSpc>
                <a:spcPct val="90000"/>
              </a:lnSpc>
              <a:spcBef>
                <a:spcPts val="0"/>
              </a:spcBef>
              <a:buNone/>
              <a:defRPr sz="4600" b="1">
                <a:solidFill>
                  <a:schemeClr val="tx1"/>
                </a:solidFill>
              </a:defRPr>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subtitle</a:t>
            </a:r>
          </a:p>
        </p:txBody>
      </p:sp>
    </p:spTree>
    <p:extLst>
      <p:ext uri="{BB962C8B-B14F-4D97-AF65-F5344CB8AC3E}">
        <p14:creationId xmlns:p14="http://schemas.microsoft.com/office/powerpoint/2010/main" val="738960000"/>
      </p:ext>
    </p:extLst>
  </p:cSld>
  <p:clrMapOvr>
    <a:overrideClrMapping bg1="lt1" tx1="dk1" bg2="lt2" tx2="dk2" accent1="accent1" accent2="accent2" accent3="accent3" accent4="accent4" accent5="accent5" accent6="accent6" hlink="hlink" folHlink="folHlink"/>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One column and six boxes">
    <p:bg>
      <p:bgRef idx="1001">
        <a:schemeClr val="bg1"/>
      </p:bgRef>
    </p:bg>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0B805D82-B32D-0F2D-F6BE-07E8D9ED7C73}"/>
              </a:ext>
            </a:extLst>
          </p:cNvPr>
          <p:cNvGrpSpPr>
            <a:grpSpLocks noGrp="1" noUngrp="1" noRot="1" noMove="1" noResize="1"/>
          </p:cNvGrpSpPr>
          <p:nvPr userDrawn="1"/>
        </p:nvGrpSpPr>
        <p:grpSpPr>
          <a:xfrm>
            <a:off x="6093933" y="4572000"/>
            <a:ext cx="6098067" cy="2286000"/>
            <a:chOff x="6093933" y="2284016"/>
            <a:chExt cx="6098067" cy="2286000"/>
          </a:xfrm>
        </p:grpSpPr>
        <p:sp>
          <p:nvSpPr>
            <p:cNvPr id="24" name="Rectangle 9">
              <a:extLst>
                <a:ext uri="{FF2B5EF4-FFF2-40B4-BE49-F238E27FC236}">
                  <a16:creationId xmlns:a16="http://schemas.microsoft.com/office/drawing/2014/main" id="{77602A61-9F23-C8D2-A09D-8794A07A83A4}"/>
                </a:ext>
              </a:extLst>
            </p:cNvPr>
            <p:cNvSpPr>
              <a:spLocks noGrp="1" noRot="1" noMove="1" noResize="1" noEditPoints="1" noAdjustHandles="1" noChangeArrowheads="1" noChangeShapeType="1"/>
            </p:cNvSpPr>
            <p:nvPr userDrawn="1"/>
          </p:nvSpPr>
          <p:spPr>
            <a:xfrm>
              <a:off x="9140734" y="2284016"/>
              <a:ext cx="3051266" cy="2286000"/>
            </a:xfrm>
            <a:prstGeom prst="rect">
              <a:avLst/>
            </a:prstGeom>
            <a:solidFill>
              <a:srgbClr val="4141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noFill/>
              </a:endParaRPr>
            </a:p>
          </p:txBody>
        </p:sp>
        <p:sp>
          <p:nvSpPr>
            <p:cNvPr id="18" name="Rectangle 8">
              <a:extLst>
                <a:ext uri="{FF2B5EF4-FFF2-40B4-BE49-F238E27FC236}">
                  <a16:creationId xmlns:a16="http://schemas.microsoft.com/office/drawing/2014/main" id="{71C9CB3B-CFC9-6C94-4A45-8248EE368647}"/>
                </a:ext>
              </a:extLst>
            </p:cNvPr>
            <p:cNvSpPr>
              <a:spLocks noGrp="1" noRot="1" noMove="1" noResize="1" noEditPoints="1" noAdjustHandles="1" noChangeArrowheads="1" noChangeShapeType="1"/>
            </p:cNvSpPr>
            <p:nvPr userDrawn="1"/>
          </p:nvSpPr>
          <p:spPr>
            <a:xfrm>
              <a:off x="6093933" y="2284016"/>
              <a:ext cx="3049200" cy="2286000"/>
            </a:xfrm>
            <a:prstGeom prst="rect">
              <a:avLst/>
            </a:prstGeom>
            <a:solidFill>
              <a:srgbClr val="CEDA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25" name="Group 2">
            <a:extLst>
              <a:ext uri="{FF2B5EF4-FFF2-40B4-BE49-F238E27FC236}">
                <a16:creationId xmlns:a16="http://schemas.microsoft.com/office/drawing/2014/main" id="{E2995E7F-BF55-E079-2844-24DF6BD07CE4}"/>
              </a:ext>
            </a:extLst>
          </p:cNvPr>
          <p:cNvGrpSpPr>
            <a:grpSpLocks noGrp="1" noUngrp="1" noRot="1" noMove="1" noResize="1"/>
          </p:cNvGrpSpPr>
          <p:nvPr userDrawn="1"/>
        </p:nvGrpSpPr>
        <p:grpSpPr>
          <a:xfrm>
            <a:off x="6095309" y="2287081"/>
            <a:ext cx="6097200" cy="2286000"/>
            <a:chOff x="6094800" y="2284016"/>
            <a:chExt cx="6097200" cy="2286000"/>
          </a:xfrm>
        </p:grpSpPr>
        <p:sp>
          <p:nvSpPr>
            <p:cNvPr id="33" name="Rectangle 6">
              <a:extLst>
                <a:ext uri="{FF2B5EF4-FFF2-40B4-BE49-F238E27FC236}">
                  <a16:creationId xmlns:a16="http://schemas.microsoft.com/office/drawing/2014/main" id="{96985562-9D5F-EA41-4B61-EF462ACC4CBC}"/>
                </a:ext>
              </a:extLst>
            </p:cNvPr>
            <p:cNvSpPr>
              <a:spLocks noGrp="1" noRot="1" noMove="1" noResize="1" noEditPoints="1" noAdjustHandles="1" noChangeArrowheads="1" noChangeShapeType="1"/>
            </p:cNvSpPr>
            <p:nvPr userDrawn="1"/>
          </p:nvSpPr>
          <p:spPr>
            <a:xfrm>
              <a:off x="9142800" y="2284016"/>
              <a:ext cx="3049200" cy="2286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Rectangle 5">
              <a:extLst>
                <a:ext uri="{FF2B5EF4-FFF2-40B4-BE49-F238E27FC236}">
                  <a16:creationId xmlns:a16="http://schemas.microsoft.com/office/drawing/2014/main" id="{97F9E8E4-1D6C-3F99-80CA-7FAA2B16C610}"/>
                </a:ext>
              </a:extLst>
            </p:cNvPr>
            <p:cNvSpPr>
              <a:spLocks noGrp="1" noRot="1" noMove="1" noResize="1" noEditPoints="1" noAdjustHandles="1" noChangeArrowheads="1" noChangeShapeType="1"/>
            </p:cNvSpPr>
            <p:nvPr userDrawn="1"/>
          </p:nvSpPr>
          <p:spPr>
            <a:xfrm>
              <a:off x="6094800" y="2284016"/>
              <a:ext cx="3049200" cy="2286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solidFill>
                  <a:srgbClr val="3F3F3F"/>
                </a:solidFill>
              </a:endParaRPr>
            </a:p>
          </p:txBody>
        </p:sp>
      </p:grpSp>
      <p:grpSp>
        <p:nvGrpSpPr>
          <p:cNvPr id="34" name="Group 1">
            <a:extLst>
              <a:ext uri="{FF2B5EF4-FFF2-40B4-BE49-F238E27FC236}">
                <a16:creationId xmlns:a16="http://schemas.microsoft.com/office/drawing/2014/main" id="{79F4CBBD-16D9-5278-B26B-A69A45D1C1C9}"/>
              </a:ext>
            </a:extLst>
          </p:cNvPr>
          <p:cNvGrpSpPr>
            <a:grpSpLocks noGrp="1" noUngrp="1" noRot="1" noMove="1" noResize="1"/>
          </p:cNvGrpSpPr>
          <p:nvPr userDrawn="1"/>
        </p:nvGrpSpPr>
        <p:grpSpPr>
          <a:xfrm>
            <a:off x="6095999" y="0"/>
            <a:ext cx="6096001" cy="2297849"/>
            <a:chOff x="6095999" y="2272167"/>
            <a:chExt cx="6096001" cy="2297849"/>
          </a:xfrm>
        </p:grpSpPr>
        <p:sp>
          <p:nvSpPr>
            <p:cNvPr id="36" name="Rectangle 3">
              <a:extLst>
                <a:ext uri="{FF2B5EF4-FFF2-40B4-BE49-F238E27FC236}">
                  <a16:creationId xmlns:a16="http://schemas.microsoft.com/office/drawing/2014/main" id="{8DC71171-880E-4E14-5915-0A85E51C0D55}"/>
                </a:ext>
              </a:extLst>
            </p:cNvPr>
            <p:cNvSpPr>
              <a:spLocks noGrp="1" noRot="1" noMove="1" noResize="1" noEditPoints="1" noAdjustHandles="1" noChangeArrowheads="1" noChangeShapeType="1"/>
            </p:cNvSpPr>
            <p:nvPr userDrawn="1"/>
          </p:nvSpPr>
          <p:spPr>
            <a:xfrm>
              <a:off x="9142800" y="2272167"/>
              <a:ext cx="3049200" cy="2297849"/>
            </a:xfrm>
            <a:prstGeom prst="rect">
              <a:avLst/>
            </a:prstGeom>
            <a:solidFill>
              <a:srgbClr val="0038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7" name="Rectangle 2">
              <a:extLst>
                <a:ext uri="{FF2B5EF4-FFF2-40B4-BE49-F238E27FC236}">
                  <a16:creationId xmlns:a16="http://schemas.microsoft.com/office/drawing/2014/main" id="{B12FB3C7-0522-562B-B1B3-44EBD2AF1056}"/>
                </a:ext>
              </a:extLst>
            </p:cNvPr>
            <p:cNvSpPr>
              <a:spLocks noGrp="1" noRot="1" noMove="1" noResize="1" noEditPoints="1" noAdjustHandles="1" noChangeArrowheads="1" noChangeShapeType="1"/>
            </p:cNvSpPr>
            <p:nvPr userDrawn="1"/>
          </p:nvSpPr>
          <p:spPr>
            <a:xfrm>
              <a:off x="6095999" y="2272167"/>
              <a:ext cx="3049200" cy="229784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grpSp>
      <p:sp>
        <p:nvSpPr>
          <p:cNvPr id="39" name="Footer">
            <a:extLst>
              <a:ext uri="{FF2B5EF4-FFF2-40B4-BE49-F238E27FC236}">
                <a16:creationId xmlns:a16="http://schemas.microsoft.com/office/drawing/2014/main" id="{A1006389-C891-DE19-A9C5-FAA8E0EF56FE}"/>
              </a:ext>
            </a:extLst>
          </p:cNvPr>
          <p:cNvSpPr>
            <a:spLocks noGrp="1"/>
          </p:cNvSpPr>
          <p:nvPr>
            <p:ph type="ftr" sz="quarter" idx="98"/>
          </p:nvPr>
        </p:nvSpPr>
        <p:spPr>
          <a:xfrm>
            <a:off x="1053108" y="6200775"/>
            <a:ext cx="4074453" cy="288924"/>
          </a:xfrm>
        </p:spPr>
        <p:txBody>
          <a:bodyPr/>
          <a:lstStyle/>
          <a:p>
            <a:endParaRPr lang="sv-SE"/>
          </a:p>
        </p:txBody>
      </p:sp>
      <p:sp>
        <p:nvSpPr>
          <p:cNvPr id="23" name="Text 6">
            <a:extLst>
              <a:ext uri="{FF2B5EF4-FFF2-40B4-BE49-F238E27FC236}">
                <a16:creationId xmlns:a16="http://schemas.microsoft.com/office/drawing/2014/main" id="{3B019CED-005F-E745-33AC-CABC5E4F7CCE}"/>
              </a:ext>
            </a:extLst>
          </p:cNvPr>
          <p:cNvSpPr>
            <a:spLocks noGrp="1"/>
          </p:cNvSpPr>
          <p:nvPr>
            <p:ph type="body" sz="quarter" idx="103" hasCustomPrompt="1"/>
          </p:nvPr>
        </p:nvSpPr>
        <p:spPr>
          <a:xfrm>
            <a:off x="9603016" y="5797245"/>
            <a:ext cx="2120400" cy="468000"/>
          </a:xfrm>
        </p:spPr>
        <p:txBody>
          <a:bodyPr lIns="90000" tIns="36000" rIns="90000" bIns="36000">
            <a:noAutofit/>
          </a:bodyPr>
          <a:lstStyle>
            <a:lvl1pPr marL="0" indent="0" algn="ctr">
              <a:lnSpc>
                <a:spcPct val="100000"/>
              </a:lnSpc>
              <a:spcBef>
                <a:spcPts val="0"/>
              </a:spcBef>
              <a:spcAft>
                <a:spcPts val="0"/>
              </a:spcAft>
              <a:buNone/>
              <a:defRPr sz="1300" spc="0" baseline="0">
                <a:solidFill>
                  <a:schemeClr val="bg1"/>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26" name="Heading 6">
            <a:extLst>
              <a:ext uri="{FF2B5EF4-FFF2-40B4-BE49-F238E27FC236}">
                <a16:creationId xmlns:a16="http://schemas.microsoft.com/office/drawing/2014/main" id="{D1E9A488-AF9F-776B-F675-22FF045AD00C}"/>
              </a:ext>
            </a:extLst>
          </p:cNvPr>
          <p:cNvSpPr>
            <a:spLocks noGrp="1"/>
          </p:cNvSpPr>
          <p:nvPr>
            <p:ph type="body" sz="quarter" idx="92" hasCustomPrompt="1"/>
          </p:nvPr>
        </p:nvSpPr>
        <p:spPr>
          <a:xfrm>
            <a:off x="9603933" y="5178208"/>
            <a:ext cx="2120276" cy="612000"/>
          </a:xfrm>
        </p:spPr>
        <p:txBody>
          <a:bodyPr lIns="90000" tIns="0" rIns="90000" bIns="0" anchor="b" anchorCtr="0">
            <a:normAutofit/>
          </a:bodyPr>
          <a:lstStyle>
            <a:lvl1pPr marL="0" indent="0" algn="ctr">
              <a:lnSpc>
                <a:spcPct val="100000"/>
              </a:lnSpc>
              <a:spcBef>
                <a:spcPts val="0"/>
              </a:spcBef>
              <a:spcAft>
                <a:spcPts val="0"/>
              </a:spcAft>
              <a:buNone/>
              <a:defRPr sz="3600" b="1">
                <a:solidFill>
                  <a:schemeClr val="bg1"/>
                </a:solidFill>
              </a:defRPr>
            </a:lvl1pPr>
          </a:lstStyle>
          <a:p>
            <a:pPr lvl="0"/>
            <a:r>
              <a:rPr lang="en-US" dirty="0"/>
              <a:t>100</a:t>
            </a:r>
            <a:endParaRPr lang="sv-SE" dirty="0"/>
          </a:p>
        </p:txBody>
      </p:sp>
      <p:sp>
        <p:nvSpPr>
          <p:cNvPr id="28" name="Text 5">
            <a:extLst>
              <a:ext uri="{FF2B5EF4-FFF2-40B4-BE49-F238E27FC236}">
                <a16:creationId xmlns:a16="http://schemas.microsoft.com/office/drawing/2014/main" id="{7A7AFA27-B269-5037-D2DA-2D933490B591}"/>
              </a:ext>
            </a:extLst>
          </p:cNvPr>
          <p:cNvSpPr>
            <a:spLocks noGrp="1"/>
          </p:cNvSpPr>
          <p:nvPr>
            <p:ph type="body" sz="quarter" idx="102" hasCustomPrompt="1"/>
          </p:nvPr>
        </p:nvSpPr>
        <p:spPr>
          <a:xfrm>
            <a:off x="6558865" y="5807814"/>
            <a:ext cx="2120400" cy="468000"/>
          </a:xfrm>
        </p:spPr>
        <p:txBody>
          <a:bodyPr lIns="90000" tIns="36000" rIns="90000" bIns="36000">
            <a:noAutofit/>
          </a:bodyPr>
          <a:lstStyle>
            <a:lvl1pPr marL="0" indent="0" algn="ctr">
              <a:lnSpc>
                <a:spcPct val="100000"/>
              </a:lnSpc>
              <a:spcBef>
                <a:spcPts val="0"/>
              </a:spcBef>
              <a:spcAft>
                <a:spcPts val="0"/>
              </a:spcAft>
              <a:buNone/>
              <a:defRPr sz="1300" spc="0" baseline="0">
                <a:solidFill>
                  <a:schemeClr val="tx1"/>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29" name="Heading 5">
            <a:extLst>
              <a:ext uri="{FF2B5EF4-FFF2-40B4-BE49-F238E27FC236}">
                <a16:creationId xmlns:a16="http://schemas.microsoft.com/office/drawing/2014/main" id="{9E96658A-91B1-FDCB-89A9-D83C4151199F}"/>
              </a:ext>
            </a:extLst>
          </p:cNvPr>
          <p:cNvSpPr>
            <a:spLocks noGrp="1"/>
          </p:cNvSpPr>
          <p:nvPr>
            <p:ph type="body" sz="quarter" idx="94" hasCustomPrompt="1"/>
          </p:nvPr>
        </p:nvSpPr>
        <p:spPr>
          <a:xfrm>
            <a:off x="6556799" y="5181600"/>
            <a:ext cx="2120276" cy="612000"/>
          </a:xfrm>
        </p:spPr>
        <p:txBody>
          <a:bodyPr lIns="90000" tIns="0" rIns="90000" bIns="0" anchor="b" anchorCtr="0">
            <a:normAutofit/>
          </a:bodyPr>
          <a:lstStyle>
            <a:lvl1pPr marL="0" indent="0" algn="ctr">
              <a:lnSpc>
                <a:spcPct val="100000"/>
              </a:lnSpc>
              <a:spcBef>
                <a:spcPts val="0"/>
              </a:spcBef>
              <a:spcAft>
                <a:spcPts val="0"/>
              </a:spcAft>
              <a:buNone/>
              <a:defRPr sz="3600" b="1">
                <a:solidFill>
                  <a:schemeClr val="tx1"/>
                </a:solidFill>
              </a:defRPr>
            </a:lvl1pPr>
          </a:lstStyle>
          <a:p>
            <a:pPr lvl="0"/>
            <a:r>
              <a:rPr lang="en-US" dirty="0"/>
              <a:t>100</a:t>
            </a:r>
            <a:endParaRPr lang="sv-SE" dirty="0"/>
          </a:p>
        </p:txBody>
      </p:sp>
      <p:sp>
        <p:nvSpPr>
          <p:cNvPr id="30" name="Text 4">
            <a:extLst>
              <a:ext uri="{FF2B5EF4-FFF2-40B4-BE49-F238E27FC236}">
                <a16:creationId xmlns:a16="http://schemas.microsoft.com/office/drawing/2014/main" id="{B08BFFED-6BED-1AF0-AC99-EC49EB4EE267}"/>
              </a:ext>
            </a:extLst>
          </p:cNvPr>
          <p:cNvSpPr>
            <a:spLocks noGrp="1"/>
          </p:cNvSpPr>
          <p:nvPr>
            <p:ph type="body" sz="quarter" idx="101" hasCustomPrompt="1"/>
          </p:nvPr>
        </p:nvSpPr>
        <p:spPr>
          <a:xfrm>
            <a:off x="9609978" y="3528518"/>
            <a:ext cx="2120400" cy="468000"/>
          </a:xfrm>
        </p:spPr>
        <p:txBody>
          <a:bodyPr lIns="90000" tIns="36000" rIns="90000" bIns="36000">
            <a:noAutofit/>
          </a:bodyPr>
          <a:lstStyle>
            <a:lvl1pPr marL="0" indent="0" algn="ctr">
              <a:lnSpc>
                <a:spcPct val="100000"/>
              </a:lnSpc>
              <a:spcBef>
                <a:spcPts val="0"/>
              </a:spcBef>
              <a:spcAft>
                <a:spcPts val="0"/>
              </a:spcAft>
              <a:buNone/>
              <a:defRPr sz="1300" spc="0" baseline="0">
                <a:solidFill>
                  <a:schemeClr val="tx2"/>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31" name="Heading 4">
            <a:extLst>
              <a:ext uri="{FF2B5EF4-FFF2-40B4-BE49-F238E27FC236}">
                <a16:creationId xmlns:a16="http://schemas.microsoft.com/office/drawing/2014/main" id="{0C9B1205-6F55-AD86-78F2-B405656AF697}"/>
              </a:ext>
            </a:extLst>
          </p:cNvPr>
          <p:cNvSpPr>
            <a:spLocks noGrp="1"/>
          </p:cNvSpPr>
          <p:nvPr>
            <p:ph type="body" sz="quarter" idx="75" hasCustomPrompt="1"/>
          </p:nvPr>
        </p:nvSpPr>
        <p:spPr>
          <a:xfrm>
            <a:off x="9609978" y="2908393"/>
            <a:ext cx="2120276" cy="612000"/>
          </a:xfrm>
        </p:spPr>
        <p:txBody>
          <a:bodyPr lIns="90000" tIns="0" rIns="90000" bIns="0" anchor="b" anchorCtr="0">
            <a:normAutofit/>
          </a:bodyPr>
          <a:lstStyle>
            <a:lvl1pPr marL="0" indent="0" algn="ctr">
              <a:lnSpc>
                <a:spcPct val="100000"/>
              </a:lnSpc>
              <a:spcBef>
                <a:spcPts val="0"/>
              </a:spcBef>
              <a:spcAft>
                <a:spcPts val="0"/>
              </a:spcAft>
              <a:buNone/>
              <a:defRPr sz="3600" b="1">
                <a:solidFill>
                  <a:schemeClr val="tx2"/>
                </a:solidFill>
              </a:defRPr>
            </a:lvl1pPr>
          </a:lstStyle>
          <a:p>
            <a:pPr lvl="0"/>
            <a:r>
              <a:rPr lang="en-US" dirty="0"/>
              <a:t>100</a:t>
            </a:r>
            <a:endParaRPr lang="sv-SE" dirty="0"/>
          </a:p>
        </p:txBody>
      </p:sp>
      <p:sp>
        <p:nvSpPr>
          <p:cNvPr id="32" name="Text 3">
            <a:extLst>
              <a:ext uri="{FF2B5EF4-FFF2-40B4-BE49-F238E27FC236}">
                <a16:creationId xmlns:a16="http://schemas.microsoft.com/office/drawing/2014/main" id="{C2E4CF88-A7BC-845E-97DE-D463395BC1F5}"/>
              </a:ext>
            </a:extLst>
          </p:cNvPr>
          <p:cNvSpPr>
            <a:spLocks noGrp="1"/>
          </p:cNvSpPr>
          <p:nvPr>
            <p:ph type="body" sz="quarter" idx="100" hasCustomPrompt="1"/>
          </p:nvPr>
        </p:nvSpPr>
        <p:spPr>
          <a:xfrm>
            <a:off x="6558865" y="3528518"/>
            <a:ext cx="2120400" cy="468000"/>
          </a:xfrm>
        </p:spPr>
        <p:txBody>
          <a:bodyPr lIns="90000" tIns="36000" rIns="90000" bIns="36000">
            <a:noAutofit/>
          </a:bodyPr>
          <a:lstStyle>
            <a:lvl1pPr marL="0" indent="0" algn="ctr">
              <a:lnSpc>
                <a:spcPct val="100000"/>
              </a:lnSpc>
              <a:spcBef>
                <a:spcPts val="0"/>
              </a:spcBef>
              <a:spcAft>
                <a:spcPts val="0"/>
              </a:spcAft>
              <a:buNone/>
              <a:defRPr sz="1300" spc="0" baseline="0">
                <a:solidFill>
                  <a:srgbClr val="FFFFFF"/>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35" name="Heading 3">
            <a:extLst>
              <a:ext uri="{FF2B5EF4-FFF2-40B4-BE49-F238E27FC236}">
                <a16:creationId xmlns:a16="http://schemas.microsoft.com/office/drawing/2014/main" id="{844817AD-2378-7D48-7372-1067E193B5ED}"/>
              </a:ext>
            </a:extLst>
          </p:cNvPr>
          <p:cNvSpPr>
            <a:spLocks noGrp="1"/>
          </p:cNvSpPr>
          <p:nvPr>
            <p:ph type="body" sz="quarter" idx="82" hasCustomPrompt="1"/>
          </p:nvPr>
        </p:nvSpPr>
        <p:spPr>
          <a:xfrm>
            <a:off x="6556799" y="2902304"/>
            <a:ext cx="2120276" cy="612000"/>
          </a:xfrm>
        </p:spPr>
        <p:txBody>
          <a:bodyPr lIns="90000" tIns="0" rIns="90000" bIns="0" anchor="b" anchorCtr="0">
            <a:normAutofit/>
          </a:bodyPr>
          <a:lstStyle>
            <a:lvl1pPr marL="0" indent="0" algn="ctr">
              <a:lnSpc>
                <a:spcPct val="100000"/>
              </a:lnSpc>
              <a:spcBef>
                <a:spcPts val="0"/>
              </a:spcBef>
              <a:spcAft>
                <a:spcPts val="0"/>
              </a:spcAft>
              <a:buNone/>
              <a:defRPr sz="3600" b="1">
                <a:solidFill>
                  <a:srgbClr val="FFFFFF"/>
                </a:solidFill>
              </a:defRPr>
            </a:lvl1pPr>
          </a:lstStyle>
          <a:p>
            <a:pPr lvl="0"/>
            <a:r>
              <a:rPr lang="en-US" dirty="0"/>
              <a:t>100</a:t>
            </a:r>
            <a:endParaRPr lang="sv-SE" dirty="0"/>
          </a:p>
        </p:txBody>
      </p:sp>
      <p:sp>
        <p:nvSpPr>
          <p:cNvPr id="38" name="Text 2">
            <a:extLst>
              <a:ext uri="{FF2B5EF4-FFF2-40B4-BE49-F238E27FC236}">
                <a16:creationId xmlns:a16="http://schemas.microsoft.com/office/drawing/2014/main" id="{4AD2F5F9-0339-D060-BFA0-A26EE0066A98}"/>
              </a:ext>
            </a:extLst>
          </p:cNvPr>
          <p:cNvSpPr>
            <a:spLocks noGrp="1"/>
          </p:cNvSpPr>
          <p:nvPr>
            <p:ph type="body" sz="quarter" idx="85" hasCustomPrompt="1"/>
          </p:nvPr>
        </p:nvSpPr>
        <p:spPr>
          <a:xfrm>
            <a:off x="9603138" y="1218351"/>
            <a:ext cx="2120400" cy="468000"/>
          </a:xfrm>
        </p:spPr>
        <p:txBody>
          <a:bodyPr lIns="90000" tIns="36000" rIns="90000" bIns="36000">
            <a:noAutofit/>
          </a:bodyPr>
          <a:lstStyle>
            <a:lvl1pPr marL="0" indent="0" algn="ctr">
              <a:lnSpc>
                <a:spcPct val="100000"/>
              </a:lnSpc>
              <a:spcBef>
                <a:spcPts val="0"/>
              </a:spcBef>
              <a:spcAft>
                <a:spcPts val="0"/>
              </a:spcAft>
              <a:buNone/>
              <a:defRPr sz="1300" spc="0" baseline="0">
                <a:solidFill>
                  <a:srgbClr val="FFFFFF"/>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40" name="Heading 2">
            <a:extLst>
              <a:ext uri="{FF2B5EF4-FFF2-40B4-BE49-F238E27FC236}">
                <a16:creationId xmlns:a16="http://schemas.microsoft.com/office/drawing/2014/main" id="{F7E2A780-6D03-802C-B1A1-ADDB46D2B25E}"/>
              </a:ext>
            </a:extLst>
          </p:cNvPr>
          <p:cNvSpPr>
            <a:spLocks noGrp="1"/>
          </p:cNvSpPr>
          <p:nvPr>
            <p:ph type="body" sz="quarter" idx="86" hasCustomPrompt="1"/>
          </p:nvPr>
        </p:nvSpPr>
        <p:spPr>
          <a:xfrm>
            <a:off x="9603140" y="597555"/>
            <a:ext cx="2120276" cy="612000"/>
          </a:xfrm>
        </p:spPr>
        <p:txBody>
          <a:bodyPr lIns="90000" tIns="0" rIns="90000" bIns="0" anchor="b" anchorCtr="0">
            <a:normAutofit/>
          </a:bodyPr>
          <a:lstStyle>
            <a:lvl1pPr marL="0" indent="0" algn="ctr">
              <a:lnSpc>
                <a:spcPct val="100000"/>
              </a:lnSpc>
              <a:spcBef>
                <a:spcPts val="0"/>
              </a:spcBef>
              <a:spcAft>
                <a:spcPts val="0"/>
              </a:spcAft>
              <a:buNone/>
              <a:defRPr sz="3600" b="1">
                <a:solidFill>
                  <a:srgbClr val="FFFFFF"/>
                </a:solidFill>
              </a:defRPr>
            </a:lvl1pPr>
          </a:lstStyle>
          <a:p>
            <a:pPr lvl="0"/>
            <a:r>
              <a:rPr lang="en-US" dirty="0"/>
              <a:t>100</a:t>
            </a:r>
          </a:p>
        </p:txBody>
      </p:sp>
      <p:sp>
        <p:nvSpPr>
          <p:cNvPr id="41" name="Text 1">
            <a:extLst>
              <a:ext uri="{FF2B5EF4-FFF2-40B4-BE49-F238E27FC236}">
                <a16:creationId xmlns:a16="http://schemas.microsoft.com/office/drawing/2014/main" id="{9B00B5F2-8CBF-055F-0D2E-071F34FC94CF}"/>
              </a:ext>
            </a:extLst>
          </p:cNvPr>
          <p:cNvSpPr>
            <a:spLocks noGrp="1"/>
          </p:cNvSpPr>
          <p:nvPr>
            <p:ph type="body" sz="quarter" idx="99" hasCustomPrompt="1"/>
          </p:nvPr>
        </p:nvSpPr>
        <p:spPr>
          <a:xfrm>
            <a:off x="6560331" y="1218351"/>
            <a:ext cx="2120400" cy="468000"/>
          </a:xfrm>
        </p:spPr>
        <p:txBody>
          <a:bodyPr lIns="90000" tIns="36000" rIns="90000" bIns="36000">
            <a:noAutofit/>
          </a:bodyPr>
          <a:lstStyle>
            <a:lvl1pPr marL="0" indent="0" algn="ctr">
              <a:lnSpc>
                <a:spcPct val="100000"/>
              </a:lnSpc>
              <a:spcBef>
                <a:spcPts val="0"/>
              </a:spcBef>
              <a:spcAft>
                <a:spcPts val="0"/>
              </a:spcAft>
              <a:buNone/>
              <a:defRPr sz="1300" spc="0" baseline="0">
                <a:solidFill>
                  <a:schemeClr val="tx1"/>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42" name="Heading 1">
            <a:extLst>
              <a:ext uri="{FF2B5EF4-FFF2-40B4-BE49-F238E27FC236}">
                <a16:creationId xmlns:a16="http://schemas.microsoft.com/office/drawing/2014/main" id="{FF678ADB-7357-38D9-AA61-3FC68E2A28BC}"/>
              </a:ext>
            </a:extLst>
          </p:cNvPr>
          <p:cNvSpPr>
            <a:spLocks noGrp="1"/>
          </p:cNvSpPr>
          <p:nvPr>
            <p:ph type="body" sz="quarter" idx="88" hasCustomPrompt="1"/>
          </p:nvPr>
        </p:nvSpPr>
        <p:spPr>
          <a:xfrm>
            <a:off x="6558865" y="597555"/>
            <a:ext cx="2120400" cy="612000"/>
          </a:xfrm>
        </p:spPr>
        <p:txBody>
          <a:bodyPr lIns="90000" tIns="0" rIns="90000" bIns="0" anchor="b" anchorCtr="0">
            <a:normAutofit/>
          </a:bodyPr>
          <a:lstStyle>
            <a:lvl1pPr marL="0" indent="0" algn="ctr">
              <a:lnSpc>
                <a:spcPct val="100000"/>
              </a:lnSpc>
              <a:spcBef>
                <a:spcPts val="0"/>
              </a:spcBef>
              <a:spcAft>
                <a:spcPts val="0"/>
              </a:spcAft>
              <a:buNone/>
              <a:defRPr sz="3600" b="1">
                <a:solidFill>
                  <a:schemeClr val="tx1"/>
                </a:solidFill>
              </a:defRPr>
            </a:lvl1pPr>
          </a:lstStyle>
          <a:p>
            <a:pPr lvl="0"/>
            <a:r>
              <a:rPr lang="en-US" dirty="0"/>
              <a:t>100</a:t>
            </a:r>
            <a:endParaRPr lang="sv-SE" dirty="0"/>
          </a:p>
        </p:txBody>
      </p:sp>
      <p:sp>
        <p:nvSpPr>
          <p:cNvPr id="3" name="Text">
            <a:extLst>
              <a:ext uri="{FF2B5EF4-FFF2-40B4-BE49-F238E27FC236}">
                <a16:creationId xmlns:a16="http://schemas.microsoft.com/office/drawing/2014/main" id="{56F46F8F-8B95-7BD5-CDDC-D46F95B6F854}"/>
              </a:ext>
            </a:extLst>
          </p:cNvPr>
          <p:cNvSpPr>
            <a:spLocks noGrp="1"/>
          </p:cNvSpPr>
          <p:nvPr>
            <p:ph type="body" sz="quarter" idx="40" hasCustomPrompt="1"/>
          </p:nvPr>
        </p:nvSpPr>
        <p:spPr>
          <a:xfrm>
            <a:off x="1053109" y="2731325"/>
            <a:ext cx="4080224" cy="3469450"/>
          </a:xfrm>
        </p:spPr>
        <p:txBody>
          <a:bodyPr/>
          <a:lstStyle/>
          <a:p>
            <a:pPr lvl="0"/>
            <a:r>
              <a:rPr lang="en-US" dirty="0"/>
              <a:t>Click to add text</a:t>
            </a:r>
            <a:endParaRPr lang="sv-SE" dirty="0"/>
          </a:p>
        </p:txBody>
      </p:sp>
      <p:sp>
        <p:nvSpPr>
          <p:cNvPr id="4" name="Title ">
            <a:extLst>
              <a:ext uri="{FF2B5EF4-FFF2-40B4-BE49-F238E27FC236}">
                <a16:creationId xmlns:a16="http://schemas.microsoft.com/office/drawing/2014/main" id="{1E0B038D-EF27-77A2-AEAE-EBB9C54B2712}"/>
              </a:ext>
            </a:extLst>
          </p:cNvPr>
          <p:cNvSpPr>
            <a:spLocks noGrp="1"/>
          </p:cNvSpPr>
          <p:nvPr>
            <p:ph type="title" hasCustomPrompt="1"/>
          </p:nvPr>
        </p:nvSpPr>
        <p:spPr>
          <a:xfrm>
            <a:off x="1053108" y="1472541"/>
            <a:ext cx="4074453" cy="1021278"/>
          </a:xfrm>
        </p:spPr>
        <p:txBody>
          <a:bodyPr anchor="b" anchorCtr="0"/>
          <a:lstStyle/>
          <a:p>
            <a:r>
              <a:rPr lang="en-US" dirty="0"/>
              <a:t>Click to add title</a:t>
            </a:r>
            <a:endParaRPr lang="sv-SE" dirty="0"/>
          </a:p>
        </p:txBody>
      </p:sp>
    </p:spTree>
    <p:extLst>
      <p:ext uri="{BB962C8B-B14F-4D97-AF65-F5344CB8AC3E}">
        <p14:creationId xmlns:p14="http://schemas.microsoft.com/office/powerpoint/2010/main" val="402632923"/>
      </p:ext>
    </p:extLst>
  </p:cSld>
  <p:clrMapOvr>
    <a:overrideClrMapping bg1="lt1" tx1="dk1" bg2="lt2" tx2="dk2" accent1="accent1" accent2="accent2" accent3="accent3" accent4="accent4" accent5="accent5" accent6="accent6" hlink="hlink" folHlink="folHlink"/>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One column and nine boxes">
    <p:bg>
      <p:bgRef idx="1001">
        <a:schemeClr val="bg1"/>
      </p:bgRef>
    </p:bg>
    <p:spTree>
      <p:nvGrpSpPr>
        <p:cNvPr id="1" name=""/>
        <p:cNvGrpSpPr/>
        <p:nvPr/>
      </p:nvGrpSpPr>
      <p:grpSpPr>
        <a:xfrm>
          <a:off x="0" y="0"/>
          <a:ext cx="0" cy="0"/>
          <a:chOff x="0" y="0"/>
          <a:chExt cx="0" cy="0"/>
        </a:xfrm>
      </p:grpSpPr>
      <p:grpSp>
        <p:nvGrpSpPr>
          <p:cNvPr id="20" name="Group 3">
            <a:extLst>
              <a:ext uri="{FF2B5EF4-FFF2-40B4-BE49-F238E27FC236}">
                <a16:creationId xmlns:a16="http://schemas.microsoft.com/office/drawing/2014/main" id="{B4D16CEE-2BA1-1AB4-8A9C-4CEE67596611}"/>
              </a:ext>
            </a:extLst>
          </p:cNvPr>
          <p:cNvGrpSpPr>
            <a:grpSpLocks/>
          </p:cNvGrpSpPr>
          <p:nvPr userDrawn="1"/>
        </p:nvGrpSpPr>
        <p:grpSpPr>
          <a:xfrm>
            <a:off x="5041717" y="4572110"/>
            <a:ext cx="7150282" cy="2286000"/>
            <a:chOff x="5041717" y="2284016"/>
            <a:chExt cx="7150282" cy="2286000"/>
          </a:xfrm>
        </p:grpSpPr>
        <p:sp>
          <p:nvSpPr>
            <p:cNvPr id="23" name="Rectangle 9">
              <a:extLst>
                <a:ext uri="{FF2B5EF4-FFF2-40B4-BE49-F238E27FC236}">
                  <a16:creationId xmlns:a16="http://schemas.microsoft.com/office/drawing/2014/main" id="{8D1167AE-35DD-0F3C-7BD4-83AE55330696}"/>
                </a:ext>
              </a:extLst>
            </p:cNvPr>
            <p:cNvSpPr>
              <a:spLocks/>
            </p:cNvSpPr>
            <p:nvPr userDrawn="1"/>
          </p:nvSpPr>
          <p:spPr>
            <a:xfrm>
              <a:off x="9807210" y="2284016"/>
              <a:ext cx="2384789" cy="2286000"/>
            </a:xfrm>
            <a:prstGeom prst="rect">
              <a:avLst/>
            </a:prstGeom>
            <a:solidFill>
              <a:srgbClr val="4141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noFill/>
              </a:endParaRPr>
            </a:p>
          </p:txBody>
        </p:sp>
        <p:sp>
          <p:nvSpPr>
            <p:cNvPr id="22" name="Rectangle 8">
              <a:extLst>
                <a:ext uri="{FF2B5EF4-FFF2-40B4-BE49-F238E27FC236}">
                  <a16:creationId xmlns:a16="http://schemas.microsoft.com/office/drawing/2014/main" id="{76F3B669-6831-DBDB-7AA2-FD1F2AD82C8E}"/>
                </a:ext>
              </a:extLst>
            </p:cNvPr>
            <p:cNvSpPr>
              <a:spLocks/>
            </p:cNvSpPr>
            <p:nvPr userDrawn="1"/>
          </p:nvSpPr>
          <p:spPr>
            <a:xfrm>
              <a:off x="7424917" y="2284016"/>
              <a:ext cx="2383200" cy="2286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ctangle 7">
              <a:extLst>
                <a:ext uri="{FF2B5EF4-FFF2-40B4-BE49-F238E27FC236}">
                  <a16:creationId xmlns:a16="http://schemas.microsoft.com/office/drawing/2014/main" id="{CFA997A0-9060-D4B8-6136-C6D70E658BD6}"/>
                </a:ext>
              </a:extLst>
            </p:cNvPr>
            <p:cNvSpPr>
              <a:spLocks/>
            </p:cNvSpPr>
            <p:nvPr userDrawn="1"/>
          </p:nvSpPr>
          <p:spPr>
            <a:xfrm>
              <a:off x="5041717" y="2284016"/>
              <a:ext cx="2383200" cy="2286000"/>
            </a:xfrm>
            <a:prstGeom prst="rect">
              <a:avLst/>
            </a:prstGeom>
            <a:solidFill>
              <a:srgbClr val="0038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9" name="Group 2">
            <a:extLst>
              <a:ext uri="{FF2B5EF4-FFF2-40B4-BE49-F238E27FC236}">
                <a16:creationId xmlns:a16="http://schemas.microsoft.com/office/drawing/2014/main" id="{A5E8F9C5-3D86-EAC8-0E4A-5395115F4029}"/>
              </a:ext>
            </a:extLst>
          </p:cNvPr>
          <p:cNvGrpSpPr>
            <a:grpSpLocks/>
          </p:cNvGrpSpPr>
          <p:nvPr userDrawn="1"/>
        </p:nvGrpSpPr>
        <p:grpSpPr>
          <a:xfrm>
            <a:off x="5041717" y="2287191"/>
            <a:ext cx="7150282" cy="2286000"/>
            <a:chOff x="5041717" y="2284016"/>
            <a:chExt cx="7150282" cy="2286000"/>
          </a:xfrm>
        </p:grpSpPr>
        <p:sp>
          <p:nvSpPr>
            <p:cNvPr id="6" name="Rectangle 6">
              <a:extLst>
                <a:ext uri="{FF2B5EF4-FFF2-40B4-BE49-F238E27FC236}">
                  <a16:creationId xmlns:a16="http://schemas.microsoft.com/office/drawing/2014/main" id="{728D9FC1-317D-CE5D-9680-865CBF13B6E8}"/>
                </a:ext>
              </a:extLst>
            </p:cNvPr>
            <p:cNvSpPr>
              <a:spLocks/>
            </p:cNvSpPr>
            <p:nvPr userDrawn="1"/>
          </p:nvSpPr>
          <p:spPr>
            <a:xfrm>
              <a:off x="9807210" y="2284016"/>
              <a:ext cx="2384789" cy="2286000"/>
            </a:xfrm>
            <a:prstGeom prst="rect">
              <a:avLst/>
            </a:prstGeom>
            <a:solidFill>
              <a:srgbClr val="CCD7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Rectangle 5">
              <a:extLst>
                <a:ext uri="{FF2B5EF4-FFF2-40B4-BE49-F238E27FC236}">
                  <a16:creationId xmlns:a16="http://schemas.microsoft.com/office/drawing/2014/main" id="{6AAECC39-9F8D-78C1-5A42-23E52F9FC838}"/>
                </a:ext>
              </a:extLst>
            </p:cNvPr>
            <p:cNvSpPr>
              <a:spLocks/>
            </p:cNvSpPr>
            <p:nvPr userDrawn="1"/>
          </p:nvSpPr>
          <p:spPr>
            <a:xfrm>
              <a:off x="7424917" y="2284016"/>
              <a:ext cx="2383200" cy="2286000"/>
            </a:xfrm>
            <a:prstGeom prst="rect">
              <a:avLst/>
            </a:prstGeom>
            <a:solidFill>
              <a:srgbClr val="812C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Rectangle 4">
              <a:extLst>
                <a:ext uri="{FF2B5EF4-FFF2-40B4-BE49-F238E27FC236}">
                  <a16:creationId xmlns:a16="http://schemas.microsoft.com/office/drawing/2014/main" id="{9B20D402-0ED4-B729-482D-D0617B8A018E}"/>
                </a:ext>
              </a:extLst>
            </p:cNvPr>
            <p:cNvSpPr>
              <a:spLocks/>
            </p:cNvSpPr>
            <p:nvPr userDrawn="1"/>
          </p:nvSpPr>
          <p:spPr>
            <a:xfrm>
              <a:off x="5041717" y="2284016"/>
              <a:ext cx="2383200" cy="2286000"/>
            </a:xfrm>
            <a:prstGeom prst="rect">
              <a:avLst/>
            </a:prstGeom>
            <a:solidFill>
              <a:srgbClr val="EBEB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solidFill>
                  <a:srgbClr val="414141"/>
                </a:solidFill>
              </a:endParaRPr>
            </a:p>
          </p:txBody>
        </p:sp>
      </p:grpSp>
      <p:grpSp>
        <p:nvGrpSpPr>
          <p:cNvPr id="15" name="Group 1">
            <a:extLst>
              <a:ext uri="{FF2B5EF4-FFF2-40B4-BE49-F238E27FC236}">
                <a16:creationId xmlns:a16="http://schemas.microsoft.com/office/drawing/2014/main" id="{C0C52254-77E4-D12A-2C59-267A2B346A44}"/>
              </a:ext>
            </a:extLst>
          </p:cNvPr>
          <p:cNvGrpSpPr>
            <a:grpSpLocks/>
          </p:cNvGrpSpPr>
          <p:nvPr userDrawn="1"/>
        </p:nvGrpSpPr>
        <p:grpSpPr>
          <a:xfrm>
            <a:off x="5041717" y="0"/>
            <a:ext cx="7150282" cy="2286000"/>
            <a:chOff x="5041717" y="2284016"/>
            <a:chExt cx="7150282" cy="2286000"/>
          </a:xfrm>
        </p:grpSpPr>
        <p:sp>
          <p:nvSpPr>
            <p:cNvPr id="19" name="Rectangle 3">
              <a:extLst>
                <a:ext uri="{FF2B5EF4-FFF2-40B4-BE49-F238E27FC236}">
                  <a16:creationId xmlns:a16="http://schemas.microsoft.com/office/drawing/2014/main" id="{987D1068-DF10-1A22-6399-2504AFB76839}"/>
                </a:ext>
              </a:extLst>
            </p:cNvPr>
            <p:cNvSpPr>
              <a:spLocks/>
            </p:cNvSpPr>
            <p:nvPr userDrawn="1"/>
          </p:nvSpPr>
          <p:spPr>
            <a:xfrm>
              <a:off x="9807210" y="2284016"/>
              <a:ext cx="2384789" cy="2286000"/>
            </a:xfrm>
            <a:prstGeom prst="rect">
              <a:avLst/>
            </a:prstGeom>
            <a:solidFill>
              <a:srgbClr val="EBEB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ctangle 2">
              <a:extLst>
                <a:ext uri="{FF2B5EF4-FFF2-40B4-BE49-F238E27FC236}">
                  <a16:creationId xmlns:a16="http://schemas.microsoft.com/office/drawing/2014/main" id="{C93EB9AB-D5D1-2B6E-0619-C6115538A225}"/>
                </a:ext>
              </a:extLst>
            </p:cNvPr>
            <p:cNvSpPr>
              <a:spLocks/>
            </p:cNvSpPr>
            <p:nvPr userDrawn="1"/>
          </p:nvSpPr>
          <p:spPr>
            <a:xfrm>
              <a:off x="7424917" y="2284016"/>
              <a:ext cx="2383200" cy="2286000"/>
            </a:xfrm>
            <a:prstGeom prst="rect">
              <a:avLst/>
            </a:prstGeom>
            <a:solidFill>
              <a:srgbClr val="0038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ctangle 1">
              <a:extLst>
                <a:ext uri="{FF2B5EF4-FFF2-40B4-BE49-F238E27FC236}">
                  <a16:creationId xmlns:a16="http://schemas.microsoft.com/office/drawing/2014/main" id="{DD5B825F-6A31-A2DA-0455-37752F1608F6}"/>
                </a:ext>
              </a:extLst>
            </p:cNvPr>
            <p:cNvSpPr>
              <a:spLocks/>
            </p:cNvSpPr>
            <p:nvPr userDrawn="1"/>
          </p:nvSpPr>
          <p:spPr>
            <a:xfrm>
              <a:off x="5041717" y="2284016"/>
              <a:ext cx="2383200" cy="2286000"/>
            </a:xfrm>
            <a:prstGeom prst="rect">
              <a:avLst/>
            </a:prstGeom>
            <a:solidFill>
              <a:srgbClr val="7F9B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solidFill>
                  <a:srgbClr val="D8E5EB"/>
                </a:solidFill>
              </a:endParaRPr>
            </a:p>
          </p:txBody>
        </p:sp>
      </p:grpSp>
      <p:sp>
        <p:nvSpPr>
          <p:cNvPr id="7" name="Footer">
            <a:extLst>
              <a:ext uri="{FF2B5EF4-FFF2-40B4-BE49-F238E27FC236}">
                <a16:creationId xmlns:a16="http://schemas.microsoft.com/office/drawing/2014/main" id="{DD085F75-4F5A-F5C1-9FEE-460468496150}"/>
              </a:ext>
            </a:extLst>
          </p:cNvPr>
          <p:cNvSpPr>
            <a:spLocks noGrp="1"/>
          </p:cNvSpPr>
          <p:nvPr>
            <p:ph type="ftr" sz="quarter" idx="98"/>
          </p:nvPr>
        </p:nvSpPr>
        <p:spPr>
          <a:xfrm>
            <a:off x="1055688" y="6200774"/>
            <a:ext cx="2975253" cy="288926"/>
          </a:xfrm>
        </p:spPr>
        <p:txBody>
          <a:bodyPr/>
          <a:lstStyle>
            <a:lvl1pPr>
              <a:defRPr sz="1000"/>
            </a:lvl1pPr>
          </a:lstStyle>
          <a:p>
            <a:endParaRPr lang="sv-SE"/>
          </a:p>
        </p:txBody>
      </p:sp>
      <p:sp>
        <p:nvSpPr>
          <p:cNvPr id="10" name="Text 9">
            <a:extLst>
              <a:ext uri="{FF2B5EF4-FFF2-40B4-BE49-F238E27FC236}">
                <a16:creationId xmlns:a16="http://schemas.microsoft.com/office/drawing/2014/main" id="{E0733ACC-FBD6-C4AA-979E-15D56D055BAA}"/>
              </a:ext>
            </a:extLst>
          </p:cNvPr>
          <p:cNvSpPr>
            <a:spLocks noGrp="1"/>
          </p:cNvSpPr>
          <p:nvPr>
            <p:ph type="body" sz="quarter" idx="104" hasCustomPrompt="1"/>
          </p:nvPr>
        </p:nvSpPr>
        <p:spPr>
          <a:xfrm>
            <a:off x="10113570" y="5791887"/>
            <a:ext cx="1773888" cy="432000"/>
          </a:xfrm>
        </p:spPr>
        <p:txBody>
          <a:bodyPr lIns="90000" tIns="36000" rIns="90000" bIns="36000">
            <a:noAutofit/>
          </a:bodyPr>
          <a:lstStyle>
            <a:lvl1pPr marL="0" indent="0" algn="ctr">
              <a:lnSpc>
                <a:spcPct val="100000"/>
              </a:lnSpc>
              <a:spcBef>
                <a:spcPts val="0"/>
              </a:spcBef>
              <a:spcAft>
                <a:spcPts val="0"/>
              </a:spcAft>
              <a:buNone/>
              <a:defRPr sz="1250" spc="0" baseline="0">
                <a:solidFill>
                  <a:srgbClr val="FFFFFF"/>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13" name="Heading 9">
            <a:extLst>
              <a:ext uri="{FF2B5EF4-FFF2-40B4-BE49-F238E27FC236}">
                <a16:creationId xmlns:a16="http://schemas.microsoft.com/office/drawing/2014/main" id="{89F51AB5-18BF-92B7-3298-6E145A01B0A9}"/>
              </a:ext>
            </a:extLst>
          </p:cNvPr>
          <p:cNvSpPr>
            <a:spLocks noGrp="1"/>
          </p:cNvSpPr>
          <p:nvPr>
            <p:ph type="body" sz="quarter" idx="92" hasCustomPrompt="1"/>
          </p:nvPr>
        </p:nvSpPr>
        <p:spPr>
          <a:xfrm>
            <a:off x="10112658" y="5206556"/>
            <a:ext cx="1774800" cy="576000"/>
          </a:xfrm>
        </p:spPr>
        <p:txBody>
          <a:bodyPr lIns="90000" tIns="0" rIns="90000" bIns="0" anchor="b" anchorCtr="0">
            <a:normAutofit/>
          </a:bodyPr>
          <a:lstStyle>
            <a:lvl1pPr marL="0" indent="0" algn="ctr">
              <a:lnSpc>
                <a:spcPct val="100000"/>
              </a:lnSpc>
              <a:spcBef>
                <a:spcPts val="0"/>
              </a:spcBef>
              <a:spcAft>
                <a:spcPts val="0"/>
              </a:spcAft>
              <a:buNone/>
              <a:defRPr sz="3200" b="1">
                <a:solidFill>
                  <a:srgbClr val="FFFFFF"/>
                </a:solidFill>
              </a:defRPr>
            </a:lvl1pPr>
          </a:lstStyle>
          <a:p>
            <a:pPr lvl="0"/>
            <a:r>
              <a:rPr lang="en-US" dirty="0"/>
              <a:t>100</a:t>
            </a:r>
            <a:endParaRPr lang="sv-SE" dirty="0"/>
          </a:p>
        </p:txBody>
      </p:sp>
      <p:sp>
        <p:nvSpPr>
          <p:cNvPr id="28" name="Text 8">
            <a:extLst>
              <a:ext uri="{FF2B5EF4-FFF2-40B4-BE49-F238E27FC236}">
                <a16:creationId xmlns:a16="http://schemas.microsoft.com/office/drawing/2014/main" id="{E44EE7B5-7A91-5F88-059B-B0C13A7598DE}"/>
              </a:ext>
            </a:extLst>
          </p:cNvPr>
          <p:cNvSpPr>
            <a:spLocks noGrp="1"/>
          </p:cNvSpPr>
          <p:nvPr>
            <p:ph type="body" sz="quarter" idx="106" hasCustomPrompt="1"/>
          </p:nvPr>
        </p:nvSpPr>
        <p:spPr>
          <a:xfrm>
            <a:off x="7727471" y="5793757"/>
            <a:ext cx="1773888" cy="432000"/>
          </a:xfrm>
        </p:spPr>
        <p:txBody>
          <a:bodyPr lIns="90000" tIns="36000" rIns="90000" bIns="36000">
            <a:noAutofit/>
          </a:bodyPr>
          <a:lstStyle>
            <a:lvl1pPr marL="0" indent="0" algn="ctr">
              <a:lnSpc>
                <a:spcPct val="100000"/>
              </a:lnSpc>
              <a:spcBef>
                <a:spcPts val="0"/>
              </a:spcBef>
              <a:spcAft>
                <a:spcPts val="0"/>
              </a:spcAft>
              <a:buNone/>
              <a:defRPr sz="1250" spc="0" baseline="0">
                <a:solidFill>
                  <a:schemeClr val="tx2"/>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30" name="Heading 8">
            <a:extLst>
              <a:ext uri="{FF2B5EF4-FFF2-40B4-BE49-F238E27FC236}">
                <a16:creationId xmlns:a16="http://schemas.microsoft.com/office/drawing/2014/main" id="{67021B6F-7FD3-0B1B-D671-D0C1638DBCF6}"/>
              </a:ext>
            </a:extLst>
          </p:cNvPr>
          <p:cNvSpPr>
            <a:spLocks noGrp="1"/>
          </p:cNvSpPr>
          <p:nvPr>
            <p:ph type="body" sz="quarter" idx="94" hasCustomPrompt="1"/>
          </p:nvPr>
        </p:nvSpPr>
        <p:spPr>
          <a:xfrm>
            <a:off x="7727471" y="5208426"/>
            <a:ext cx="1774801" cy="576000"/>
          </a:xfrm>
        </p:spPr>
        <p:txBody>
          <a:bodyPr lIns="90000" tIns="0" rIns="90000" bIns="0" anchor="b" anchorCtr="0">
            <a:normAutofit/>
          </a:bodyPr>
          <a:lstStyle>
            <a:lvl1pPr marL="0" indent="0" algn="ctr">
              <a:lnSpc>
                <a:spcPct val="100000"/>
              </a:lnSpc>
              <a:spcBef>
                <a:spcPts val="0"/>
              </a:spcBef>
              <a:spcAft>
                <a:spcPts val="0"/>
              </a:spcAft>
              <a:buNone/>
              <a:defRPr sz="3200" b="1">
                <a:solidFill>
                  <a:schemeClr val="tx2"/>
                </a:solidFill>
              </a:defRPr>
            </a:lvl1pPr>
          </a:lstStyle>
          <a:p>
            <a:pPr lvl="0"/>
            <a:r>
              <a:rPr lang="en-US" dirty="0"/>
              <a:t>100</a:t>
            </a:r>
            <a:endParaRPr lang="sv-SE" dirty="0"/>
          </a:p>
        </p:txBody>
      </p:sp>
      <p:sp>
        <p:nvSpPr>
          <p:cNvPr id="34" name="Text 7">
            <a:extLst>
              <a:ext uri="{FF2B5EF4-FFF2-40B4-BE49-F238E27FC236}">
                <a16:creationId xmlns:a16="http://schemas.microsoft.com/office/drawing/2014/main" id="{69578736-EB76-FC8A-F92B-1D465547BC29}"/>
              </a:ext>
            </a:extLst>
          </p:cNvPr>
          <p:cNvSpPr>
            <a:spLocks noGrp="1"/>
          </p:cNvSpPr>
          <p:nvPr>
            <p:ph type="body" sz="quarter" idx="105" hasCustomPrompt="1"/>
          </p:nvPr>
        </p:nvSpPr>
        <p:spPr>
          <a:xfrm>
            <a:off x="5345350" y="5789100"/>
            <a:ext cx="1773888" cy="432000"/>
          </a:xfrm>
        </p:spPr>
        <p:txBody>
          <a:bodyPr lIns="90000" tIns="36000" rIns="90000" bIns="36000">
            <a:noAutofit/>
          </a:bodyPr>
          <a:lstStyle>
            <a:lvl1pPr marL="0" indent="0" algn="ctr">
              <a:lnSpc>
                <a:spcPct val="100000"/>
              </a:lnSpc>
              <a:spcBef>
                <a:spcPts val="0"/>
              </a:spcBef>
              <a:spcAft>
                <a:spcPts val="0"/>
              </a:spcAft>
              <a:buNone/>
              <a:defRPr sz="1250" spc="0" baseline="0">
                <a:solidFill>
                  <a:srgbClr val="FFFFFF"/>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36" name="Heading 7">
            <a:extLst>
              <a:ext uri="{FF2B5EF4-FFF2-40B4-BE49-F238E27FC236}">
                <a16:creationId xmlns:a16="http://schemas.microsoft.com/office/drawing/2014/main" id="{48D556A2-A07D-237C-8A5C-16CEA5AC95CC}"/>
              </a:ext>
            </a:extLst>
          </p:cNvPr>
          <p:cNvSpPr>
            <a:spLocks noGrp="1"/>
          </p:cNvSpPr>
          <p:nvPr>
            <p:ph type="body" sz="quarter" idx="96" hasCustomPrompt="1"/>
          </p:nvPr>
        </p:nvSpPr>
        <p:spPr>
          <a:xfrm>
            <a:off x="5345350" y="5208426"/>
            <a:ext cx="1774629" cy="576000"/>
          </a:xfrm>
        </p:spPr>
        <p:txBody>
          <a:bodyPr lIns="90000" tIns="0" rIns="90000" bIns="0" anchor="b" anchorCtr="0">
            <a:normAutofit/>
          </a:bodyPr>
          <a:lstStyle>
            <a:lvl1pPr marL="0" indent="0" algn="ctr">
              <a:lnSpc>
                <a:spcPct val="100000"/>
              </a:lnSpc>
              <a:spcBef>
                <a:spcPts val="0"/>
              </a:spcBef>
              <a:spcAft>
                <a:spcPts val="0"/>
              </a:spcAft>
              <a:buNone/>
              <a:defRPr sz="3200" b="1">
                <a:solidFill>
                  <a:srgbClr val="FFFFFF"/>
                </a:solidFill>
              </a:defRPr>
            </a:lvl1pPr>
          </a:lstStyle>
          <a:p>
            <a:pPr lvl="0"/>
            <a:r>
              <a:rPr lang="en-US" dirty="0"/>
              <a:t>100</a:t>
            </a:r>
            <a:endParaRPr lang="sv-SE" dirty="0"/>
          </a:p>
        </p:txBody>
      </p:sp>
      <p:sp>
        <p:nvSpPr>
          <p:cNvPr id="37" name="Text 6">
            <a:extLst>
              <a:ext uri="{FF2B5EF4-FFF2-40B4-BE49-F238E27FC236}">
                <a16:creationId xmlns:a16="http://schemas.microsoft.com/office/drawing/2014/main" id="{C86E7FB0-D709-A1AF-D4DC-222C4A8F9D03}"/>
              </a:ext>
            </a:extLst>
          </p:cNvPr>
          <p:cNvSpPr>
            <a:spLocks noGrp="1"/>
          </p:cNvSpPr>
          <p:nvPr>
            <p:ph type="body" sz="quarter" idx="103" hasCustomPrompt="1"/>
          </p:nvPr>
        </p:nvSpPr>
        <p:spPr>
          <a:xfrm>
            <a:off x="10107189" y="3504792"/>
            <a:ext cx="1773888" cy="432000"/>
          </a:xfrm>
        </p:spPr>
        <p:txBody>
          <a:bodyPr lIns="90000" tIns="36000" rIns="90000" bIns="36000">
            <a:noAutofit/>
          </a:bodyPr>
          <a:lstStyle>
            <a:lvl1pPr marL="0" indent="0" algn="ctr">
              <a:lnSpc>
                <a:spcPct val="100000"/>
              </a:lnSpc>
              <a:spcBef>
                <a:spcPts val="0"/>
              </a:spcBef>
              <a:spcAft>
                <a:spcPts val="0"/>
              </a:spcAft>
              <a:buNone/>
              <a:defRPr sz="1250" spc="0" baseline="0">
                <a:solidFill>
                  <a:schemeClr val="tx1"/>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38" name="Heading 6">
            <a:extLst>
              <a:ext uri="{FF2B5EF4-FFF2-40B4-BE49-F238E27FC236}">
                <a16:creationId xmlns:a16="http://schemas.microsoft.com/office/drawing/2014/main" id="{0116DCA1-DCFB-1767-6E28-C3533F80BE81}"/>
              </a:ext>
            </a:extLst>
          </p:cNvPr>
          <p:cNvSpPr>
            <a:spLocks noGrp="1"/>
          </p:cNvSpPr>
          <p:nvPr>
            <p:ph type="body" sz="quarter" idx="75" hasCustomPrompt="1"/>
          </p:nvPr>
        </p:nvSpPr>
        <p:spPr>
          <a:xfrm>
            <a:off x="10106277" y="2916693"/>
            <a:ext cx="1774800" cy="576000"/>
          </a:xfrm>
        </p:spPr>
        <p:txBody>
          <a:bodyPr lIns="90000" tIns="0" rIns="90000" bIns="0" anchor="b" anchorCtr="0">
            <a:normAutofit/>
          </a:bodyPr>
          <a:lstStyle>
            <a:lvl1pPr marL="0" indent="0" algn="ctr">
              <a:lnSpc>
                <a:spcPct val="100000"/>
              </a:lnSpc>
              <a:spcBef>
                <a:spcPts val="0"/>
              </a:spcBef>
              <a:spcAft>
                <a:spcPts val="0"/>
              </a:spcAft>
              <a:buNone/>
              <a:defRPr sz="3200" b="1">
                <a:solidFill>
                  <a:schemeClr val="tx1"/>
                </a:solidFill>
              </a:defRPr>
            </a:lvl1pPr>
          </a:lstStyle>
          <a:p>
            <a:pPr lvl="0"/>
            <a:r>
              <a:rPr lang="en-US" dirty="0"/>
              <a:t>100</a:t>
            </a:r>
            <a:endParaRPr lang="sv-SE" dirty="0"/>
          </a:p>
        </p:txBody>
      </p:sp>
      <p:sp>
        <p:nvSpPr>
          <p:cNvPr id="39" name="Text 5">
            <a:extLst>
              <a:ext uri="{FF2B5EF4-FFF2-40B4-BE49-F238E27FC236}">
                <a16:creationId xmlns:a16="http://schemas.microsoft.com/office/drawing/2014/main" id="{FFBA1444-A7B7-3A71-3CE8-A5575E403B38}"/>
              </a:ext>
            </a:extLst>
          </p:cNvPr>
          <p:cNvSpPr>
            <a:spLocks noGrp="1"/>
          </p:cNvSpPr>
          <p:nvPr>
            <p:ph type="body" sz="quarter" idx="102" hasCustomPrompt="1"/>
          </p:nvPr>
        </p:nvSpPr>
        <p:spPr>
          <a:xfrm>
            <a:off x="7727927" y="3516540"/>
            <a:ext cx="1773888" cy="432000"/>
          </a:xfrm>
        </p:spPr>
        <p:txBody>
          <a:bodyPr lIns="90000" tIns="36000" rIns="90000" bIns="36000">
            <a:noAutofit/>
          </a:bodyPr>
          <a:lstStyle>
            <a:lvl1pPr marL="0" indent="0" algn="ctr">
              <a:lnSpc>
                <a:spcPct val="100000"/>
              </a:lnSpc>
              <a:spcBef>
                <a:spcPts val="0"/>
              </a:spcBef>
              <a:spcAft>
                <a:spcPts val="0"/>
              </a:spcAft>
              <a:buNone/>
              <a:defRPr sz="1250" spc="0" baseline="0">
                <a:solidFill>
                  <a:srgbClr val="FFFFFF"/>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40" name="Heading 5">
            <a:extLst>
              <a:ext uri="{FF2B5EF4-FFF2-40B4-BE49-F238E27FC236}">
                <a16:creationId xmlns:a16="http://schemas.microsoft.com/office/drawing/2014/main" id="{583ABDDA-083D-80BC-5DAE-F06CD5368EFA}"/>
              </a:ext>
            </a:extLst>
          </p:cNvPr>
          <p:cNvSpPr>
            <a:spLocks noGrp="1"/>
          </p:cNvSpPr>
          <p:nvPr>
            <p:ph type="body" sz="quarter" idx="82" hasCustomPrompt="1"/>
          </p:nvPr>
        </p:nvSpPr>
        <p:spPr>
          <a:xfrm>
            <a:off x="7727471" y="2924997"/>
            <a:ext cx="1774801" cy="576000"/>
          </a:xfrm>
        </p:spPr>
        <p:txBody>
          <a:bodyPr lIns="90000" tIns="0" rIns="90000" bIns="0" anchor="b" anchorCtr="0">
            <a:normAutofit/>
          </a:bodyPr>
          <a:lstStyle>
            <a:lvl1pPr marL="0" indent="0" algn="ctr">
              <a:lnSpc>
                <a:spcPct val="100000"/>
              </a:lnSpc>
              <a:spcBef>
                <a:spcPts val="0"/>
              </a:spcBef>
              <a:spcAft>
                <a:spcPts val="0"/>
              </a:spcAft>
              <a:buNone/>
              <a:defRPr sz="3200" b="1">
                <a:solidFill>
                  <a:srgbClr val="FFFFFF"/>
                </a:solidFill>
              </a:defRPr>
            </a:lvl1pPr>
          </a:lstStyle>
          <a:p>
            <a:pPr lvl="0"/>
            <a:r>
              <a:rPr lang="en-US" dirty="0"/>
              <a:t>100</a:t>
            </a:r>
            <a:endParaRPr lang="sv-SE" dirty="0"/>
          </a:p>
        </p:txBody>
      </p:sp>
      <p:sp>
        <p:nvSpPr>
          <p:cNvPr id="41" name="Text 4_">
            <a:extLst>
              <a:ext uri="{FF2B5EF4-FFF2-40B4-BE49-F238E27FC236}">
                <a16:creationId xmlns:a16="http://schemas.microsoft.com/office/drawing/2014/main" id="{53F5633B-A8BF-FA7C-DC8E-C38EE8960EA1}"/>
              </a:ext>
            </a:extLst>
          </p:cNvPr>
          <p:cNvSpPr>
            <a:spLocks noGrp="1"/>
          </p:cNvSpPr>
          <p:nvPr>
            <p:ph type="body" sz="quarter" idx="99" hasCustomPrompt="1"/>
          </p:nvPr>
        </p:nvSpPr>
        <p:spPr>
          <a:xfrm>
            <a:off x="5345350" y="3500997"/>
            <a:ext cx="1773888" cy="432000"/>
          </a:xfrm>
        </p:spPr>
        <p:txBody>
          <a:bodyPr lIns="90000" tIns="36000" rIns="90000" bIns="36000">
            <a:noAutofit/>
          </a:bodyPr>
          <a:lstStyle>
            <a:lvl1pPr marL="0" indent="0" algn="ctr">
              <a:lnSpc>
                <a:spcPct val="100000"/>
              </a:lnSpc>
              <a:spcBef>
                <a:spcPts val="0"/>
              </a:spcBef>
              <a:spcAft>
                <a:spcPts val="0"/>
              </a:spcAft>
              <a:buNone/>
              <a:defRPr sz="1250" spc="0" baseline="0">
                <a:solidFill>
                  <a:schemeClr val="tx1"/>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43" name="Heading 4">
            <a:extLst>
              <a:ext uri="{FF2B5EF4-FFF2-40B4-BE49-F238E27FC236}">
                <a16:creationId xmlns:a16="http://schemas.microsoft.com/office/drawing/2014/main" id="{B3AD721C-0F5D-561D-55AD-2C3C69CAB54F}"/>
              </a:ext>
            </a:extLst>
          </p:cNvPr>
          <p:cNvSpPr>
            <a:spLocks noGrp="1"/>
          </p:cNvSpPr>
          <p:nvPr>
            <p:ph type="body" sz="quarter" idx="84" hasCustomPrompt="1"/>
          </p:nvPr>
        </p:nvSpPr>
        <p:spPr>
          <a:xfrm>
            <a:off x="5346090" y="2918785"/>
            <a:ext cx="1774269" cy="576000"/>
          </a:xfrm>
        </p:spPr>
        <p:txBody>
          <a:bodyPr lIns="90000" tIns="0" rIns="90000" bIns="0" anchor="b" anchorCtr="0">
            <a:normAutofit/>
          </a:bodyPr>
          <a:lstStyle>
            <a:lvl1pPr marL="0" indent="0" algn="ctr">
              <a:lnSpc>
                <a:spcPct val="100000"/>
              </a:lnSpc>
              <a:spcBef>
                <a:spcPts val="0"/>
              </a:spcBef>
              <a:spcAft>
                <a:spcPts val="0"/>
              </a:spcAft>
              <a:buNone/>
              <a:defRPr sz="3200" b="1">
                <a:solidFill>
                  <a:schemeClr val="tx1"/>
                </a:solidFill>
              </a:defRPr>
            </a:lvl1pPr>
          </a:lstStyle>
          <a:p>
            <a:pPr lvl="0"/>
            <a:r>
              <a:rPr lang="en-US" dirty="0"/>
              <a:t>100</a:t>
            </a:r>
            <a:endParaRPr lang="sv-SE" dirty="0"/>
          </a:p>
        </p:txBody>
      </p:sp>
      <p:sp>
        <p:nvSpPr>
          <p:cNvPr id="45" name="Text 3">
            <a:extLst>
              <a:ext uri="{FF2B5EF4-FFF2-40B4-BE49-F238E27FC236}">
                <a16:creationId xmlns:a16="http://schemas.microsoft.com/office/drawing/2014/main" id="{C91AD9F5-FF9C-1EE9-8C5C-9AD423830F56}"/>
              </a:ext>
            </a:extLst>
          </p:cNvPr>
          <p:cNvSpPr>
            <a:spLocks noGrp="1"/>
          </p:cNvSpPr>
          <p:nvPr>
            <p:ph type="body" sz="quarter" idx="101" hasCustomPrompt="1"/>
          </p:nvPr>
        </p:nvSpPr>
        <p:spPr>
          <a:xfrm>
            <a:off x="10116518" y="1215476"/>
            <a:ext cx="1773888" cy="432000"/>
          </a:xfrm>
        </p:spPr>
        <p:txBody>
          <a:bodyPr lIns="90000" tIns="36000" rIns="90000" bIns="36000">
            <a:noAutofit/>
          </a:bodyPr>
          <a:lstStyle>
            <a:lvl1pPr marL="0" indent="0" algn="ctr">
              <a:lnSpc>
                <a:spcPct val="100000"/>
              </a:lnSpc>
              <a:spcBef>
                <a:spcPts val="0"/>
              </a:spcBef>
              <a:spcAft>
                <a:spcPts val="0"/>
              </a:spcAft>
              <a:buNone/>
              <a:defRPr sz="1250" spc="0" baseline="0">
                <a:solidFill>
                  <a:schemeClr val="tx1"/>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47" name="Heading 3">
            <a:extLst>
              <a:ext uri="{FF2B5EF4-FFF2-40B4-BE49-F238E27FC236}">
                <a16:creationId xmlns:a16="http://schemas.microsoft.com/office/drawing/2014/main" id="{278C7139-03C4-8D1E-650F-EB5227964D80}"/>
              </a:ext>
            </a:extLst>
          </p:cNvPr>
          <p:cNvSpPr>
            <a:spLocks noGrp="1"/>
          </p:cNvSpPr>
          <p:nvPr>
            <p:ph type="body" sz="quarter" idx="86" hasCustomPrompt="1"/>
          </p:nvPr>
        </p:nvSpPr>
        <p:spPr>
          <a:xfrm flipH="1">
            <a:off x="10112658" y="633264"/>
            <a:ext cx="1774800" cy="576000"/>
          </a:xfrm>
        </p:spPr>
        <p:txBody>
          <a:bodyPr lIns="90000" tIns="0" rIns="90000" bIns="0" anchor="b" anchorCtr="0">
            <a:normAutofit/>
          </a:bodyPr>
          <a:lstStyle>
            <a:lvl1pPr marL="0" indent="0" algn="ctr">
              <a:lnSpc>
                <a:spcPct val="100000"/>
              </a:lnSpc>
              <a:spcBef>
                <a:spcPts val="0"/>
              </a:spcBef>
              <a:spcAft>
                <a:spcPts val="0"/>
              </a:spcAft>
              <a:buNone/>
              <a:defRPr sz="3200" b="1">
                <a:solidFill>
                  <a:schemeClr val="tx1"/>
                </a:solidFill>
              </a:defRPr>
            </a:lvl1pPr>
          </a:lstStyle>
          <a:p>
            <a:pPr lvl="0"/>
            <a:r>
              <a:rPr lang="en-US" dirty="0"/>
              <a:t>100</a:t>
            </a:r>
            <a:endParaRPr lang="sv-SE" dirty="0"/>
          </a:p>
        </p:txBody>
      </p:sp>
      <p:sp>
        <p:nvSpPr>
          <p:cNvPr id="48" name="Text 2">
            <a:extLst>
              <a:ext uri="{FF2B5EF4-FFF2-40B4-BE49-F238E27FC236}">
                <a16:creationId xmlns:a16="http://schemas.microsoft.com/office/drawing/2014/main" id="{4C7299DC-3176-3D16-AC73-197169993B97}"/>
              </a:ext>
            </a:extLst>
          </p:cNvPr>
          <p:cNvSpPr>
            <a:spLocks noGrp="1"/>
          </p:cNvSpPr>
          <p:nvPr>
            <p:ph type="body" sz="quarter" idx="100" hasCustomPrompt="1"/>
          </p:nvPr>
        </p:nvSpPr>
        <p:spPr>
          <a:xfrm>
            <a:off x="7725344" y="1215475"/>
            <a:ext cx="1773888" cy="432000"/>
          </a:xfrm>
        </p:spPr>
        <p:txBody>
          <a:bodyPr lIns="90000" tIns="36000" rIns="90000" bIns="36000">
            <a:noAutofit/>
          </a:bodyPr>
          <a:lstStyle>
            <a:lvl1pPr marL="0" indent="0" algn="ctr">
              <a:lnSpc>
                <a:spcPct val="100000"/>
              </a:lnSpc>
              <a:spcBef>
                <a:spcPts val="0"/>
              </a:spcBef>
              <a:spcAft>
                <a:spcPts val="0"/>
              </a:spcAft>
              <a:buNone/>
              <a:defRPr lang="en-US" sz="1250" kern="1200" spc="0" baseline="0" dirty="0">
                <a:solidFill>
                  <a:schemeClr val="bg1"/>
                </a:solidFill>
                <a:latin typeface="+mn-lt"/>
                <a:ea typeface="+mn-ea"/>
                <a:cs typeface="+mn-cs"/>
              </a:defRPr>
            </a:lvl1pPr>
            <a:lvl2pPr marL="432000" indent="0">
              <a:buNone/>
              <a:defRPr/>
            </a:lvl2pPr>
            <a:lvl3pPr marL="758250" indent="0">
              <a:buNone/>
              <a:defRPr/>
            </a:lvl3pPr>
            <a:lvl4pPr marL="1116000" indent="0">
              <a:buNone/>
              <a:defRPr/>
            </a:lvl4pPr>
            <a:lvl5pPr marL="1476000" indent="0">
              <a:buNone/>
              <a:defRPr/>
            </a:lvl5pPr>
          </a:lstStyle>
          <a:p>
            <a:pPr marL="0" lvl="0" indent="0" algn="ctr" defTabSz="914309" rtl="0" eaLnBrk="1" latinLnBrk="0" hangingPunct="1">
              <a:lnSpc>
                <a:spcPct val="100000"/>
              </a:lnSpc>
              <a:spcBef>
                <a:spcPts val="0"/>
              </a:spcBef>
              <a:spcAft>
                <a:spcPts val="0"/>
              </a:spcAft>
              <a:buClrTx/>
              <a:buSzPct val="90000"/>
              <a:buFont typeface="System Font Regular"/>
              <a:buNone/>
              <a:tabLst/>
            </a:pPr>
            <a:r>
              <a:rPr lang="en-US" dirty="0"/>
              <a:t>Lorem ipsum</a:t>
            </a:r>
          </a:p>
        </p:txBody>
      </p:sp>
      <p:sp>
        <p:nvSpPr>
          <p:cNvPr id="49" name="Heading 2">
            <a:extLst>
              <a:ext uri="{FF2B5EF4-FFF2-40B4-BE49-F238E27FC236}">
                <a16:creationId xmlns:a16="http://schemas.microsoft.com/office/drawing/2014/main" id="{6575CE14-273C-C80F-15FE-1651CDB58BEE}"/>
              </a:ext>
            </a:extLst>
          </p:cNvPr>
          <p:cNvSpPr>
            <a:spLocks noGrp="1"/>
          </p:cNvSpPr>
          <p:nvPr>
            <p:ph type="body" sz="quarter" idx="88" hasCustomPrompt="1"/>
          </p:nvPr>
        </p:nvSpPr>
        <p:spPr>
          <a:xfrm>
            <a:off x="7724976" y="632785"/>
            <a:ext cx="1774800" cy="576000"/>
          </a:xfrm>
        </p:spPr>
        <p:txBody>
          <a:bodyPr lIns="90000" tIns="0" rIns="90000" bIns="0" anchor="b" anchorCtr="0">
            <a:normAutofit/>
          </a:bodyPr>
          <a:lstStyle>
            <a:lvl1pPr marL="0" indent="0" algn="ctr">
              <a:lnSpc>
                <a:spcPct val="100000"/>
              </a:lnSpc>
              <a:spcBef>
                <a:spcPts val="0"/>
              </a:spcBef>
              <a:spcAft>
                <a:spcPts val="0"/>
              </a:spcAft>
              <a:buNone/>
              <a:defRPr sz="3200" b="1">
                <a:solidFill>
                  <a:schemeClr val="bg1"/>
                </a:solidFill>
              </a:defRPr>
            </a:lvl1pPr>
          </a:lstStyle>
          <a:p>
            <a:pPr lvl="0"/>
            <a:r>
              <a:rPr lang="en-US" dirty="0"/>
              <a:t>100</a:t>
            </a:r>
            <a:endParaRPr lang="sv-SE" dirty="0"/>
          </a:p>
        </p:txBody>
      </p:sp>
      <p:sp>
        <p:nvSpPr>
          <p:cNvPr id="50" name="Text 1">
            <a:extLst>
              <a:ext uri="{FF2B5EF4-FFF2-40B4-BE49-F238E27FC236}">
                <a16:creationId xmlns:a16="http://schemas.microsoft.com/office/drawing/2014/main" id="{3E781CB9-A7C0-C8DC-148C-0B4E5F281B29}"/>
              </a:ext>
            </a:extLst>
          </p:cNvPr>
          <p:cNvSpPr>
            <a:spLocks noGrp="1"/>
          </p:cNvSpPr>
          <p:nvPr>
            <p:ph type="body" sz="quarter" idx="89" hasCustomPrompt="1"/>
          </p:nvPr>
        </p:nvSpPr>
        <p:spPr>
          <a:xfrm>
            <a:off x="5346091" y="1224673"/>
            <a:ext cx="1773888" cy="432000"/>
          </a:xfrm>
        </p:spPr>
        <p:txBody>
          <a:bodyPr lIns="90000" tIns="36000" rIns="90000" bIns="36000">
            <a:noAutofit/>
          </a:bodyPr>
          <a:lstStyle>
            <a:lvl1pPr marL="0" indent="0" algn="ctr">
              <a:lnSpc>
                <a:spcPct val="100000"/>
              </a:lnSpc>
              <a:spcBef>
                <a:spcPts val="0"/>
              </a:spcBef>
              <a:spcAft>
                <a:spcPts val="0"/>
              </a:spcAft>
              <a:buNone/>
              <a:defRPr lang="en-US" sz="1250" kern="1200" spc="0" baseline="0" dirty="0">
                <a:solidFill>
                  <a:schemeClr val="bg1"/>
                </a:solidFill>
                <a:latin typeface="+mn-lt"/>
                <a:ea typeface="+mn-ea"/>
                <a:cs typeface="+mn-cs"/>
              </a:defRPr>
            </a:lvl1pPr>
            <a:lvl2pPr marL="432000" indent="0">
              <a:buNone/>
              <a:defRPr/>
            </a:lvl2pPr>
            <a:lvl3pPr marL="758250" indent="0">
              <a:buNone/>
              <a:defRPr/>
            </a:lvl3pPr>
            <a:lvl4pPr marL="1116000" indent="0">
              <a:buNone/>
              <a:defRPr/>
            </a:lvl4pPr>
            <a:lvl5pPr marL="1476000" indent="0">
              <a:buNone/>
              <a:defRPr/>
            </a:lvl5pPr>
          </a:lstStyle>
          <a:p>
            <a:pPr marL="0" lvl="0" indent="0" algn="ctr" defTabSz="914309" rtl="0" eaLnBrk="1" latinLnBrk="0" hangingPunct="1">
              <a:lnSpc>
                <a:spcPct val="100000"/>
              </a:lnSpc>
              <a:spcBef>
                <a:spcPts val="0"/>
              </a:spcBef>
              <a:spcAft>
                <a:spcPts val="0"/>
              </a:spcAft>
              <a:buClrTx/>
              <a:buSzPct val="90000"/>
              <a:buFont typeface="System Font Regular"/>
              <a:buNone/>
              <a:tabLst/>
            </a:pPr>
            <a:r>
              <a:rPr lang="en-US" dirty="0"/>
              <a:t>Lorem ipsum</a:t>
            </a:r>
          </a:p>
        </p:txBody>
      </p:sp>
      <p:sp>
        <p:nvSpPr>
          <p:cNvPr id="51" name="Heading 1">
            <a:extLst>
              <a:ext uri="{FF2B5EF4-FFF2-40B4-BE49-F238E27FC236}">
                <a16:creationId xmlns:a16="http://schemas.microsoft.com/office/drawing/2014/main" id="{98E807C1-86CB-2BC2-764B-E25C9FA9AC95}"/>
              </a:ext>
            </a:extLst>
          </p:cNvPr>
          <p:cNvSpPr>
            <a:spLocks noGrp="1"/>
          </p:cNvSpPr>
          <p:nvPr>
            <p:ph type="body" sz="quarter" idx="90" hasCustomPrompt="1"/>
          </p:nvPr>
        </p:nvSpPr>
        <p:spPr>
          <a:xfrm>
            <a:off x="5346817" y="639475"/>
            <a:ext cx="1774800" cy="576000"/>
          </a:xfrm>
        </p:spPr>
        <p:txBody>
          <a:bodyPr lIns="90000" tIns="0" rIns="90000" bIns="0" anchor="b" anchorCtr="0">
            <a:normAutofit/>
          </a:bodyPr>
          <a:lstStyle>
            <a:lvl1pPr marL="0" indent="0" algn="ctr">
              <a:lnSpc>
                <a:spcPct val="100000"/>
              </a:lnSpc>
              <a:spcBef>
                <a:spcPts val="0"/>
              </a:spcBef>
              <a:spcAft>
                <a:spcPts val="0"/>
              </a:spcAft>
              <a:buNone/>
              <a:defRPr lang="sv-SE" sz="3200" b="1" kern="1200" spc="0" baseline="0" dirty="0">
                <a:solidFill>
                  <a:schemeClr val="bg1"/>
                </a:solidFill>
                <a:latin typeface="+mn-lt"/>
                <a:ea typeface="+mn-ea"/>
                <a:cs typeface="+mn-cs"/>
              </a:defRPr>
            </a:lvl1pPr>
          </a:lstStyle>
          <a:p>
            <a:pPr marL="0" lvl="0" indent="0" algn="ctr" defTabSz="914309" rtl="0" eaLnBrk="1" latinLnBrk="0" hangingPunct="1">
              <a:lnSpc>
                <a:spcPct val="100000"/>
              </a:lnSpc>
              <a:spcBef>
                <a:spcPts val="0"/>
              </a:spcBef>
              <a:spcAft>
                <a:spcPts val="0"/>
              </a:spcAft>
              <a:buClrTx/>
              <a:buSzPct val="90000"/>
              <a:buFont typeface="System Font Regular"/>
              <a:buNone/>
              <a:tabLst/>
            </a:pPr>
            <a:r>
              <a:rPr lang="en-US" dirty="0"/>
              <a:t>100</a:t>
            </a:r>
            <a:endParaRPr lang="sv-SE" dirty="0"/>
          </a:p>
        </p:txBody>
      </p:sp>
      <p:sp>
        <p:nvSpPr>
          <p:cNvPr id="8" name="Text">
            <a:extLst>
              <a:ext uri="{FF2B5EF4-FFF2-40B4-BE49-F238E27FC236}">
                <a16:creationId xmlns:a16="http://schemas.microsoft.com/office/drawing/2014/main" id="{5915CEBA-ABCA-1EED-D034-59498ECA3366}"/>
              </a:ext>
            </a:extLst>
          </p:cNvPr>
          <p:cNvSpPr>
            <a:spLocks noGrp="1"/>
          </p:cNvSpPr>
          <p:nvPr>
            <p:ph type="body" sz="quarter" idx="40" hasCustomPrompt="1"/>
          </p:nvPr>
        </p:nvSpPr>
        <p:spPr>
          <a:xfrm>
            <a:off x="1053109" y="2577089"/>
            <a:ext cx="2981098" cy="3623685"/>
          </a:xfrm>
        </p:spPr>
        <p:txBody>
          <a:bodyPr/>
          <a:lstStyle>
            <a:lvl1pPr>
              <a:defRPr sz="1600"/>
            </a:lvl1pPr>
          </a:lstStyle>
          <a:p>
            <a:pPr lvl="0"/>
            <a:r>
              <a:rPr lang="en-US" dirty="0"/>
              <a:t>Click to add text</a:t>
            </a:r>
            <a:endParaRPr lang="sv-SE" dirty="0"/>
          </a:p>
        </p:txBody>
      </p:sp>
      <p:sp>
        <p:nvSpPr>
          <p:cNvPr id="11" name="Title">
            <a:extLst>
              <a:ext uri="{FF2B5EF4-FFF2-40B4-BE49-F238E27FC236}">
                <a16:creationId xmlns:a16="http://schemas.microsoft.com/office/drawing/2014/main" id="{14B9F718-C458-ED01-1CEC-07FAF535A04D}"/>
              </a:ext>
            </a:extLst>
          </p:cNvPr>
          <p:cNvSpPr>
            <a:spLocks noGrp="1"/>
          </p:cNvSpPr>
          <p:nvPr>
            <p:ph type="title" hasCustomPrompt="1"/>
          </p:nvPr>
        </p:nvSpPr>
        <p:spPr>
          <a:xfrm>
            <a:off x="1053108" y="1318305"/>
            <a:ext cx="2977833" cy="1021278"/>
          </a:xfrm>
        </p:spPr>
        <p:txBody>
          <a:bodyPr anchor="b" anchorCtr="0">
            <a:normAutofit/>
          </a:bodyPr>
          <a:lstStyle>
            <a:lvl1pPr>
              <a:defRPr sz="2800"/>
            </a:lvl1pPr>
          </a:lstStyle>
          <a:p>
            <a:r>
              <a:rPr lang="en-US" dirty="0"/>
              <a:t>Click to add title</a:t>
            </a:r>
            <a:endParaRPr lang="sv-SE" dirty="0"/>
          </a:p>
        </p:txBody>
      </p:sp>
    </p:spTree>
    <p:extLst>
      <p:ext uri="{BB962C8B-B14F-4D97-AF65-F5344CB8AC3E}">
        <p14:creationId xmlns:p14="http://schemas.microsoft.com/office/powerpoint/2010/main" val="2920746020"/>
      </p:ext>
    </p:extLst>
  </p:cSld>
  <p:clrMapOvr>
    <a:overrideClrMapping bg1="lt1" tx1="dk1" bg2="lt2" tx2="dk2" accent1="accent1" accent2="accent2" accent3="accent3" accent4="accent4" accent5="accent5" accent6="accent6" hlink="hlink" folHlink="folHlink"/>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Six boxes and one column">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7310140-3C9A-5E8A-97BC-6B7B31069AA6}"/>
              </a:ext>
            </a:extLst>
          </p:cNvPr>
          <p:cNvGrpSpPr>
            <a:grpSpLocks noGrp="1" noUngrp="1" noRot="1" noMove="1" noResize="1"/>
          </p:cNvGrpSpPr>
          <p:nvPr userDrawn="1"/>
        </p:nvGrpSpPr>
        <p:grpSpPr>
          <a:xfrm>
            <a:off x="-2555" y="4572000"/>
            <a:ext cx="6098067" cy="2286000"/>
            <a:chOff x="6093933" y="2284016"/>
            <a:chExt cx="6098067" cy="2286000"/>
          </a:xfrm>
        </p:grpSpPr>
        <p:sp>
          <p:nvSpPr>
            <p:cNvPr id="9" name="Rectangle 9">
              <a:extLst>
                <a:ext uri="{FF2B5EF4-FFF2-40B4-BE49-F238E27FC236}">
                  <a16:creationId xmlns:a16="http://schemas.microsoft.com/office/drawing/2014/main" id="{4A107BFD-3396-9BFC-0DBA-CCCCC8B7DE09}"/>
                </a:ext>
              </a:extLst>
            </p:cNvPr>
            <p:cNvSpPr>
              <a:spLocks noGrp="1" noRot="1" noMove="1" noResize="1" noEditPoints="1" noAdjustHandles="1" noChangeArrowheads="1" noChangeShapeType="1"/>
            </p:cNvSpPr>
            <p:nvPr userDrawn="1"/>
          </p:nvSpPr>
          <p:spPr>
            <a:xfrm>
              <a:off x="9140734" y="2284016"/>
              <a:ext cx="3051266" cy="2286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noFill/>
              </a:endParaRPr>
            </a:p>
          </p:txBody>
        </p:sp>
        <p:sp>
          <p:nvSpPr>
            <p:cNvPr id="10" name="Rectangle 8">
              <a:extLst>
                <a:ext uri="{FF2B5EF4-FFF2-40B4-BE49-F238E27FC236}">
                  <a16:creationId xmlns:a16="http://schemas.microsoft.com/office/drawing/2014/main" id="{ED8C088E-5D7E-AA4E-90E6-EB6646E5E32A}"/>
                </a:ext>
              </a:extLst>
            </p:cNvPr>
            <p:cNvSpPr>
              <a:spLocks noGrp="1" noRot="1" noMove="1" noResize="1" noEditPoints="1" noAdjustHandles="1" noChangeArrowheads="1" noChangeShapeType="1"/>
            </p:cNvSpPr>
            <p:nvPr userDrawn="1"/>
          </p:nvSpPr>
          <p:spPr>
            <a:xfrm>
              <a:off x="6093933" y="2284016"/>
              <a:ext cx="3049200" cy="2286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11" name="Group 2">
            <a:extLst>
              <a:ext uri="{FF2B5EF4-FFF2-40B4-BE49-F238E27FC236}">
                <a16:creationId xmlns:a16="http://schemas.microsoft.com/office/drawing/2014/main" id="{DBF2805E-D8F1-BCF5-F1B0-A3436A528C4C}"/>
              </a:ext>
            </a:extLst>
          </p:cNvPr>
          <p:cNvGrpSpPr>
            <a:grpSpLocks noGrp="1" noUngrp="1" noRot="1" noMove="1" noResize="1"/>
          </p:cNvGrpSpPr>
          <p:nvPr userDrawn="1"/>
        </p:nvGrpSpPr>
        <p:grpSpPr>
          <a:xfrm>
            <a:off x="0" y="2283906"/>
            <a:ext cx="6097200" cy="2286000"/>
            <a:chOff x="6094800" y="2284016"/>
            <a:chExt cx="6097200" cy="2286000"/>
          </a:xfrm>
        </p:grpSpPr>
        <p:sp>
          <p:nvSpPr>
            <p:cNvPr id="12" name="Rectangle 6">
              <a:extLst>
                <a:ext uri="{FF2B5EF4-FFF2-40B4-BE49-F238E27FC236}">
                  <a16:creationId xmlns:a16="http://schemas.microsoft.com/office/drawing/2014/main" id="{41BBA157-B665-F59F-B13B-79E11E6F43EF}"/>
                </a:ext>
              </a:extLst>
            </p:cNvPr>
            <p:cNvSpPr>
              <a:spLocks noGrp="1" noRot="1" noMove="1" noResize="1" noEditPoints="1" noAdjustHandles="1" noChangeArrowheads="1" noChangeShapeType="1"/>
            </p:cNvSpPr>
            <p:nvPr userDrawn="1"/>
          </p:nvSpPr>
          <p:spPr>
            <a:xfrm>
              <a:off x="9142800" y="2284016"/>
              <a:ext cx="3049200" cy="2286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Rectangle 5">
              <a:extLst>
                <a:ext uri="{FF2B5EF4-FFF2-40B4-BE49-F238E27FC236}">
                  <a16:creationId xmlns:a16="http://schemas.microsoft.com/office/drawing/2014/main" id="{4811D902-237E-C562-67AB-4D2816D2065A}"/>
                </a:ext>
              </a:extLst>
            </p:cNvPr>
            <p:cNvSpPr>
              <a:spLocks noGrp="1" noRot="1" noMove="1" noResize="1" noEditPoints="1" noAdjustHandles="1" noChangeArrowheads="1" noChangeShapeType="1"/>
            </p:cNvSpPr>
            <p:nvPr userDrawn="1"/>
          </p:nvSpPr>
          <p:spPr>
            <a:xfrm>
              <a:off x="6094800" y="2284016"/>
              <a:ext cx="3049200" cy="2286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solidFill>
                  <a:srgbClr val="3F3F3F"/>
                </a:solidFill>
              </a:endParaRPr>
            </a:p>
          </p:txBody>
        </p:sp>
      </p:grpSp>
      <p:grpSp>
        <p:nvGrpSpPr>
          <p:cNvPr id="14" name="Group 1">
            <a:extLst>
              <a:ext uri="{FF2B5EF4-FFF2-40B4-BE49-F238E27FC236}">
                <a16:creationId xmlns:a16="http://schemas.microsoft.com/office/drawing/2014/main" id="{BB8B534F-5291-1C10-1005-ED77169B476C}"/>
              </a:ext>
            </a:extLst>
          </p:cNvPr>
          <p:cNvGrpSpPr>
            <a:grpSpLocks noGrp="1" noUngrp="1" noRot="1" noMove="1" noResize="1"/>
          </p:cNvGrpSpPr>
          <p:nvPr userDrawn="1"/>
        </p:nvGrpSpPr>
        <p:grpSpPr>
          <a:xfrm>
            <a:off x="-489" y="0"/>
            <a:ext cx="6096001" cy="2297849"/>
            <a:chOff x="6095999" y="2272167"/>
            <a:chExt cx="6096001" cy="2297849"/>
          </a:xfrm>
        </p:grpSpPr>
        <p:sp>
          <p:nvSpPr>
            <p:cNvPr id="15" name="Rectangle 3">
              <a:extLst>
                <a:ext uri="{FF2B5EF4-FFF2-40B4-BE49-F238E27FC236}">
                  <a16:creationId xmlns:a16="http://schemas.microsoft.com/office/drawing/2014/main" id="{A4DA5300-121A-6FD8-C634-7827D2817814}"/>
                </a:ext>
              </a:extLst>
            </p:cNvPr>
            <p:cNvSpPr>
              <a:spLocks noGrp="1" noRot="1" noMove="1" noResize="1" noEditPoints="1" noAdjustHandles="1" noChangeArrowheads="1" noChangeShapeType="1"/>
            </p:cNvSpPr>
            <p:nvPr userDrawn="1"/>
          </p:nvSpPr>
          <p:spPr>
            <a:xfrm>
              <a:off x="9142800" y="2272167"/>
              <a:ext cx="3049200" cy="229784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ctangle 2">
              <a:extLst>
                <a:ext uri="{FF2B5EF4-FFF2-40B4-BE49-F238E27FC236}">
                  <a16:creationId xmlns:a16="http://schemas.microsoft.com/office/drawing/2014/main" id="{89E46AE1-D96E-DEE8-504B-C456523AFC8B}"/>
                </a:ext>
              </a:extLst>
            </p:cNvPr>
            <p:cNvSpPr>
              <a:spLocks noGrp="1" noRot="1" noMove="1" noResize="1" noEditPoints="1" noAdjustHandles="1" noChangeArrowheads="1" noChangeShapeType="1"/>
            </p:cNvSpPr>
            <p:nvPr userDrawn="1"/>
          </p:nvSpPr>
          <p:spPr>
            <a:xfrm>
              <a:off x="6095999" y="2272167"/>
              <a:ext cx="3049200" cy="229784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grpSp>
      <p:sp>
        <p:nvSpPr>
          <p:cNvPr id="6" name="Footer">
            <a:extLst>
              <a:ext uri="{FF2B5EF4-FFF2-40B4-BE49-F238E27FC236}">
                <a16:creationId xmlns:a16="http://schemas.microsoft.com/office/drawing/2014/main" id="{8B3ED04F-1317-5C76-E3CB-9F2F6597D95C}"/>
              </a:ext>
            </a:extLst>
          </p:cNvPr>
          <p:cNvSpPr>
            <a:spLocks noGrp="1"/>
          </p:cNvSpPr>
          <p:nvPr>
            <p:ph type="ftr" sz="quarter" idx="35"/>
          </p:nvPr>
        </p:nvSpPr>
        <p:spPr>
          <a:xfrm>
            <a:off x="7061861" y="6200774"/>
            <a:ext cx="4074452" cy="288926"/>
          </a:xfrm>
        </p:spPr>
        <p:txBody>
          <a:bodyPr/>
          <a:lstStyle/>
          <a:p>
            <a:endParaRPr lang="sv-SE"/>
          </a:p>
        </p:txBody>
      </p:sp>
      <p:sp>
        <p:nvSpPr>
          <p:cNvPr id="3" name="Text 6">
            <a:extLst>
              <a:ext uri="{FF2B5EF4-FFF2-40B4-BE49-F238E27FC236}">
                <a16:creationId xmlns:a16="http://schemas.microsoft.com/office/drawing/2014/main" id="{FD24B24A-A926-CF44-312B-021BBBC8F521}"/>
              </a:ext>
            </a:extLst>
          </p:cNvPr>
          <p:cNvSpPr>
            <a:spLocks noGrp="1"/>
          </p:cNvSpPr>
          <p:nvPr>
            <p:ph type="body" sz="quarter" idx="104" hasCustomPrompt="1"/>
          </p:nvPr>
        </p:nvSpPr>
        <p:spPr>
          <a:xfrm>
            <a:off x="3507016" y="5783106"/>
            <a:ext cx="2120400" cy="468000"/>
          </a:xfrm>
        </p:spPr>
        <p:txBody>
          <a:bodyPr lIns="90000" tIns="36000" rIns="90000" bIns="36000">
            <a:noAutofit/>
          </a:bodyPr>
          <a:lstStyle>
            <a:lvl1pPr marL="0" indent="0" algn="ctr">
              <a:lnSpc>
                <a:spcPct val="100000"/>
              </a:lnSpc>
              <a:spcBef>
                <a:spcPts val="0"/>
              </a:spcBef>
              <a:spcAft>
                <a:spcPts val="0"/>
              </a:spcAft>
              <a:buNone/>
              <a:defRPr sz="1300" spc="0" baseline="0">
                <a:solidFill>
                  <a:schemeClr val="tx1"/>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7" name="Heading 6">
            <a:extLst>
              <a:ext uri="{FF2B5EF4-FFF2-40B4-BE49-F238E27FC236}">
                <a16:creationId xmlns:a16="http://schemas.microsoft.com/office/drawing/2014/main" id="{5F635966-1246-955D-6029-627794005375}"/>
              </a:ext>
            </a:extLst>
          </p:cNvPr>
          <p:cNvSpPr>
            <a:spLocks noGrp="1"/>
          </p:cNvSpPr>
          <p:nvPr>
            <p:ph type="body" sz="quarter" idx="105" hasCustomPrompt="1"/>
          </p:nvPr>
        </p:nvSpPr>
        <p:spPr>
          <a:xfrm>
            <a:off x="3507933" y="5164069"/>
            <a:ext cx="2120276" cy="612000"/>
          </a:xfrm>
        </p:spPr>
        <p:txBody>
          <a:bodyPr lIns="90000" tIns="0" rIns="90000" bIns="0" anchor="b" anchorCtr="0">
            <a:normAutofit/>
          </a:bodyPr>
          <a:lstStyle>
            <a:lvl1pPr marL="0" indent="0" algn="ctr">
              <a:lnSpc>
                <a:spcPct val="100000"/>
              </a:lnSpc>
              <a:spcBef>
                <a:spcPts val="0"/>
              </a:spcBef>
              <a:spcAft>
                <a:spcPts val="0"/>
              </a:spcAft>
              <a:buNone/>
              <a:defRPr sz="3600" b="1">
                <a:solidFill>
                  <a:schemeClr val="tx1"/>
                </a:solidFill>
              </a:defRPr>
            </a:lvl1pPr>
          </a:lstStyle>
          <a:p>
            <a:pPr lvl="0"/>
            <a:r>
              <a:rPr lang="en-US" dirty="0"/>
              <a:t>100</a:t>
            </a:r>
            <a:endParaRPr lang="sv-SE" dirty="0"/>
          </a:p>
        </p:txBody>
      </p:sp>
      <p:sp>
        <p:nvSpPr>
          <p:cNvPr id="8" name="Text 5">
            <a:extLst>
              <a:ext uri="{FF2B5EF4-FFF2-40B4-BE49-F238E27FC236}">
                <a16:creationId xmlns:a16="http://schemas.microsoft.com/office/drawing/2014/main" id="{1136FF48-0C94-D10F-4556-A59828AD934D}"/>
              </a:ext>
            </a:extLst>
          </p:cNvPr>
          <p:cNvSpPr>
            <a:spLocks noGrp="1"/>
          </p:cNvSpPr>
          <p:nvPr>
            <p:ph type="body" sz="quarter" idx="106" hasCustomPrompt="1"/>
          </p:nvPr>
        </p:nvSpPr>
        <p:spPr>
          <a:xfrm>
            <a:off x="458746" y="5793675"/>
            <a:ext cx="2120400" cy="468000"/>
          </a:xfrm>
        </p:spPr>
        <p:txBody>
          <a:bodyPr lIns="90000" tIns="36000" rIns="90000" bIns="36000">
            <a:noAutofit/>
          </a:bodyPr>
          <a:lstStyle>
            <a:lvl1pPr marL="0" indent="0" algn="ctr">
              <a:lnSpc>
                <a:spcPct val="100000"/>
              </a:lnSpc>
              <a:spcBef>
                <a:spcPts val="0"/>
              </a:spcBef>
              <a:spcAft>
                <a:spcPts val="0"/>
              </a:spcAft>
              <a:buNone/>
              <a:defRPr sz="1300" spc="0" baseline="0">
                <a:solidFill>
                  <a:schemeClr val="bg1"/>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29" name="Heading 5">
            <a:extLst>
              <a:ext uri="{FF2B5EF4-FFF2-40B4-BE49-F238E27FC236}">
                <a16:creationId xmlns:a16="http://schemas.microsoft.com/office/drawing/2014/main" id="{4DBB9628-7725-B97B-B4AA-F9656A8D53A9}"/>
              </a:ext>
            </a:extLst>
          </p:cNvPr>
          <p:cNvSpPr>
            <a:spLocks noGrp="1"/>
          </p:cNvSpPr>
          <p:nvPr>
            <p:ph type="body" sz="quarter" idx="107" hasCustomPrompt="1"/>
          </p:nvPr>
        </p:nvSpPr>
        <p:spPr>
          <a:xfrm>
            <a:off x="460799" y="5167461"/>
            <a:ext cx="2120276" cy="612000"/>
          </a:xfrm>
        </p:spPr>
        <p:txBody>
          <a:bodyPr lIns="90000" tIns="0" rIns="90000" bIns="0" anchor="b" anchorCtr="0">
            <a:normAutofit/>
          </a:bodyPr>
          <a:lstStyle>
            <a:lvl1pPr marL="0" indent="0" algn="ctr">
              <a:lnSpc>
                <a:spcPct val="100000"/>
              </a:lnSpc>
              <a:spcBef>
                <a:spcPts val="0"/>
              </a:spcBef>
              <a:spcAft>
                <a:spcPts val="0"/>
              </a:spcAft>
              <a:buNone/>
              <a:defRPr sz="3600" b="1">
                <a:solidFill>
                  <a:schemeClr val="bg1"/>
                </a:solidFill>
              </a:defRPr>
            </a:lvl1pPr>
          </a:lstStyle>
          <a:p>
            <a:pPr lvl="0"/>
            <a:r>
              <a:rPr lang="en-US" dirty="0"/>
              <a:t>100</a:t>
            </a:r>
            <a:endParaRPr lang="sv-SE" dirty="0"/>
          </a:p>
        </p:txBody>
      </p:sp>
      <p:sp>
        <p:nvSpPr>
          <p:cNvPr id="30" name="Text 4">
            <a:extLst>
              <a:ext uri="{FF2B5EF4-FFF2-40B4-BE49-F238E27FC236}">
                <a16:creationId xmlns:a16="http://schemas.microsoft.com/office/drawing/2014/main" id="{83E26590-D583-36FF-E125-B52135A0E9B2}"/>
              </a:ext>
            </a:extLst>
          </p:cNvPr>
          <p:cNvSpPr>
            <a:spLocks noGrp="1"/>
          </p:cNvSpPr>
          <p:nvPr>
            <p:ph type="body" sz="quarter" idx="108" hasCustomPrompt="1"/>
          </p:nvPr>
        </p:nvSpPr>
        <p:spPr>
          <a:xfrm>
            <a:off x="3513978" y="3517402"/>
            <a:ext cx="2120400" cy="468000"/>
          </a:xfrm>
        </p:spPr>
        <p:txBody>
          <a:bodyPr lIns="90000" tIns="36000" rIns="90000" bIns="36000">
            <a:noAutofit/>
          </a:bodyPr>
          <a:lstStyle>
            <a:lvl1pPr marL="0" indent="0" algn="ctr">
              <a:lnSpc>
                <a:spcPct val="100000"/>
              </a:lnSpc>
              <a:spcBef>
                <a:spcPts val="0"/>
              </a:spcBef>
              <a:spcAft>
                <a:spcPts val="0"/>
              </a:spcAft>
              <a:buNone/>
              <a:defRPr sz="1300" spc="0" baseline="0">
                <a:solidFill>
                  <a:schemeClr val="bg1"/>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31" name="Heading 4">
            <a:extLst>
              <a:ext uri="{FF2B5EF4-FFF2-40B4-BE49-F238E27FC236}">
                <a16:creationId xmlns:a16="http://schemas.microsoft.com/office/drawing/2014/main" id="{3E02075E-F9BF-6357-43EF-1ACA92302125}"/>
              </a:ext>
            </a:extLst>
          </p:cNvPr>
          <p:cNvSpPr>
            <a:spLocks noGrp="1"/>
          </p:cNvSpPr>
          <p:nvPr>
            <p:ph type="body" sz="quarter" idx="109" hasCustomPrompt="1"/>
          </p:nvPr>
        </p:nvSpPr>
        <p:spPr>
          <a:xfrm>
            <a:off x="3514040" y="2895404"/>
            <a:ext cx="2120276" cy="612000"/>
          </a:xfrm>
        </p:spPr>
        <p:txBody>
          <a:bodyPr lIns="90000" tIns="0" rIns="90000" bIns="0" anchor="b" anchorCtr="0">
            <a:normAutofit/>
          </a:bodyPr>
          <a:lstStyle>
            <a:lvl1pPr marL="0" indent="0" algn="ctr">
              <a:lnSpc>
                <a:spcPct val="100000"/>
              </a:lnSpc>
              <a:spcBef>
                <a:spcPts val="0"/>
              </a:spcBef>
              <a:spcAft>
                <a:spcPts val="0"/>
              </a:spcAft>
              <a:buNone/>
              <a:defRPr sz="3600" b="1">
                <a:solidFill>
                  <a:schemeClr val="bg1"/>
                </a:solidFill>
              </a:defRPr>
            </a:lvl1pPr>
          </a:lstStyle>
          <a:p>
            <a:pPr lvl="0"/>
            <a:r>
              <a:rPr lang="en-US" dirty="0"/>
              <a:t>100</a:t>
            </a:r>
            <a:endParaRPr lang="sv-SE" dirty="0"/>
          </a:p>
        </p:txBody>
      </p:sp>
      <p:sp>
        <p:nvSpPr>
          <p:cNvPr id="32" name="Text 3">
            <a:extLst>
              <a:ext uri="{FF2B5EF4-FFF2-40B4-BE49-F238E27FC236}">
                <a16:creationId xmlns:a16="http://schemas.microsoft.com/office/drawing/2014/main" id="{A029B4E9-26B8-9D87-38A5-0E096615EAB7}"/>
              </a:ext>
            </a:extLst>
          </p:cNvPr>
          <p:cNvSpPr>
            <a:spLocks noGrp="1"/>
          </p:cNvSpPr>
          <p:nvPr>
            <p:ph type="body" sz="quarter" idx="110" hasCustomPrompt="1"/>
          </p:nvPr>
        </p:nvSpPr>
        <p:spPr>
          <a:xfrm>
            <a:off x="462865" y="3507946"/>
            <a:ext cx="2120400" cy="468000"/>
          </a:xfrm>
        </p:spPr>
        <p:txBody>
          <a:bodyPr lIns="90000" tIns="36000" rIns="90000" bIns="36000">
            <a:noAutofit/>
          </a:bodyPr>
          <a:lstStyle>
            <a:lvl1pPr marL="0" indent="0" algn="ctr">
              <a:lnSpc>
                <a:spcPct val="100000"/>
              </a:lnSpc>
              <a:spcBef>
                <a:spcPts val="0"/>
              </a:spcBef>
              <a:spcAft>
                <a:spcPts val="0"/>
              </a:spcAft>
              <a:buNone/>
              <a:defRPr sz="1300" spc="0" baseline="0">
                <a:solidFill>
                  <a:schemeClr val="tx2"/>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33" name="Heading 3">
            <a:extLst>
              <a:ext uri="{FF2B5EF4-FFF2-40B4-BE49-F238E27FC236}">
                <a16:creationId xmlns:a16="http://schemas.microsoft.com/office/drawing/2014/main" id="{A73FFA59-A567-7325-7187-B9D4C3E9BA8B}"/>
              </a:ext>
            </a:extLst>
          </p:cNvPr>
          <p:cNvSpPr>
            <a:spLocks noGrp="1"/>
          </p:cNvSpPr>
          <p:nvPr>
            <p:ph type="body" sz="quarter" idx="111" hasCustomPrompt="1"/>
          </p:nvPr>
        </p:nvSpPr>
        <p:spPr>
          <a:xfrm>
            <a:off x="460799" y="2895404"/>
            <a:ext cx="2120276" cy="612000"/>
          </a:xfrm>
        </p:spPr>
        <p:txBody>
          <a:bodyPr lIns="90000" tIns="0" rIns="90000" bIns="0" anchor="b" anchorCtr="0">
            <a:normAutofit/>
          </a:bodyPr>
          <a:lstStyle>
            <a:lvl1pPr marL="0" indent="0" algn="ctr">
              <a:lnSpc>
                <a:spcPct val="100000"/>
              </a:lnSpc>
              <a:spcBef>
                <a:spcPts val="0"/>
              </a:spcBef>
              <a:spcAft>
                <a:spcPts val="0"/>
              </a:spcAft>
              <a:buNone/>
              <a:defRPr sz="3600" b="1">
                <a:solidFill>
                  <a:schemeClr val="tx2"/>
                </a:solidFill>
              </a:defRPr>
            </a:lvl1pPr>
          </a:lstStyle>
          <a:p>
            <a:pPr lvl="0"/>
            <a:r>
              <a:rPr lang="en-US" dirty="0"/>
              <a:t>100</a:t>
            </a:r>
            <a:endParaRPr lang="sv-SE" dirty="0"/>
          </a:p>
        </p:txBody>
      </p:sp>
      <p:sp>
        <p:nvSpPr>
          <p:cNvPr id="34" name="Text 2">
            <a:extLst>
              <a:ext uri="{FF2B5EF4-FFF2-40B4-BE49-F238E27FC236}">
                <a16:creationId xmlns:a16="http://schemas.microsoft.com/office/drawing/2014/main" id="{966C41EC-805F-AEB4-F358-4D30665F69C6}"/>
              </a:ext>
            </a:extLst>
          </p:cNvPr>
          <p:cNvSpPr>
            <a:spLocks noGrp="1"/>
          </p:cNvSpPr>
          <p:nvPr>
            <p:ph type="body" sz="quarter" idx="112" hasCustomPrompt="1"/>
          </p:nvPr>
        </p:nvSpPr>
        <p:spPr>
          <a:xfrm>
            <a:off x="3507138" y="1218351"/>
            <a:ext cx="2120400" cy="468000"/>
          </a:xfrm>
        </p:spPr>
        <p:txBody>
          <a:bodyPr lIns="90000" tIns="36000" rIns="90000" bIns="36000">
            <a:noAutofit/>
          </a:bodyPr>
          <a:lstStyle>
            <a:lvl1pPr marL="0" indent="0" algn="ctr">
              <a:lnSpc>
                <a:spcPct val="100000"/>
              </a:lnSpc>
              <a:spcBef>
                <a:spcPts val="0"/>
              </a:spcBef>
              <a:spcAft>
                <a:spcPts val="0"/>
              </a:spcAft>
              <a:buNone/>
              <a:defRPr sz="1300" spc="0" baseline="0">
                <a:solidFill>
                  <a:schemeClr val="tx1"/>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35" name="Heading 2">
            <a:extLst>
              <a:ext uri="{FF2B5EF4-FFF2-40B4-BE49-F238E27FC236}">
                <a16:creationId xmlns:a16="http://schemas.microsoft.com/office/drawing/2014/main" id="{C8D90C09-4926-084C-C929-CED6902031AC}"/>
              </a:ext>
            </a:extLst>
          </p:cNvPr>
          <p:cNvSpPr>
            <a:spLocks noGrp="1"/>
          </p:cNvSpPr>
          <p:nvPr>
            <p:ph type="body" sz="quarter" idx="113" hasCustomPrompt="1"/>
          </p:nvPr>
        </p:nvSpPr>
        <p:spPr>
          <a:xfrm>
            <a:off x="3507140" y="597555"/>
            <a:ext cx="2120276" cy="612000"/>
          </a:xfrm>
        </p:spPr>
        <p:txBody>
          <a:bodyPr lIns="90000" tIns="0" rIns="90000" bIns="0" anchor="b" anchorCtr="0">
            <a:normAutofit/>
          </a:bodyPr>
          <a:lstStyle>
            <a:lvl1pPr marL="0" indent="0" algn="ctr">
              <a:lnSpc>
                <a:spcPct val="100000"/>
              </a:lnSpc>
              <a:spcBef>
                <a:spcPts val="0"/>
              </a:spcBef>
              <a:spcAft>
                <a:spcPts val="0"/>
              </a:spcAft>
              <a:buNone/>
              <a:defRPr sz="3600" b="1">
                <a:solidFill>
                  <a:schemeClr val="tx1"/>
                </a:solidFill>
              </a:defRPr>
            </a:lvl1pPr>
          </a:lstStyle>
          <a:p>
            <a:pPr lvl="0"/>
            <a:r>
              <a:rPr lang="en-US" dirty="0"/>
              <a:t>100</a:t>
            </a:r>
          </a:p>
        </p:txBody>
      </p:sp>
      <p:sp>
        <p:nvSpPr>
          <p:cNvPr id="36" name="Text 1">
            <a:extLst>
              <a:ext uri="{FF2B5EF4-FFF2-40B4-BE49-F238E27FC236}">
                <a16:creationId xmlns:a16="http://schemas.microsoft.com/office/drawing/2014/main" id="{6EEC0014-92B2-FE00-E57D-CEC7AF326255}"/>
              </a:ext>
            </a:extLst>
          </p:cNvPr>
          <p:cNvSpPr>
            <a:spLocks noGrp="1"/>
          </p:cNvSpPr>
          <p:nvPr>
            <p:ph type="body" sz="quarter" idx="114" hasCustomPrompt="1"/>
          </p:nvPr>
        </p:nvSpPr>
        <p:spPr>
          <a:xfrm>
            <a:off x="462057" y="1218351"/>
            <a:ext cx="2120400" cy="468000"/>
          </a:xfrm>
        </p:spPr>
        <p:txBody>
          <a:bodyPr lIns="90000" tIns="36000" rIns="90000" bIns="36000">
            <a:noAutofit/>
          </a:bodyPr>
          <a:lstStyle>
            <a:lvl1pPr marL="0" indent="0" algn="ctr">
              <a:lnSpc>
                <a:spcPct val="100000"/>
              </a:lnSpc>
              <a:spcBef>
                <a:spcPts val="0"/>
              </a:spcBef>
              <a:spcAft>
                <a:spcPts val="0"/>
              </a:spcAft>
              <a:buNone/>
              <a:defRPr sz="1300" spc="0" baseline="0">
                <a:solidFill>
                  <a:schemeClr val="bg1"/>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37" name="Heading 1">
            <a:extLst>
              <a:ext uri="{FF2B5EF4-FFF2-40B4-BE49-F238E27FC236}">
                <a16:creationId xmlns:a16="http://schemas.microsoft.com/office/drawing/2014/main" id="{1A50AADA-F7D4-BD9C-2CBB-5690CB67A045}"/>
              </a:ext>
            </a:extLst>
          </p:cNvPr>
          <p:cNvSpPr>
            <a:spLocks noGrp="1"/>
          </p:cNvSpPr>
          <p:nvPr>
            <p:ph type="body" sz="quarter" idx="115" hasCustomPrompt="1"/>
          </p:nvPr>
        </p:nvSpPr>
        <p:spPr>
          <a:xfrm>
            <a:off x="462865" y="597555"/>
            <a:ext cx="2120400" cy="612000"/>
          </a:xfrm>
        </p:spPr>
        <p:txBody>
          <a:bodyPr lIns="90000" tIns="0" rIns="90000" bIns="0" anchor="b" anchorCtr="0">
            <a:normAutofit/>
          </a:bodyPr>
          <a:lstStyle>
            <a:lvl1pPr marL="0" indent="0" algn="ctr">
              <a:lnSpc>
                <a:spcPct val="100000"/>
              </a:lnSpc>
              <a:spcBef>
                <a:spcPts val="0"/>
              </a:spcBef>
              <a:spcAft>
                <a:spcPts val="0"/>
              </a:spcAft>
              <a:buNone/>
              <a:defRPr sz="3600" b="1">
                <a:solidFill>
                  <a:schemeClr val="bg1"/>
                </a:solidFill>
              </a:defRPr>
            </a:lvl1pPr>
          </a:lstStyle>
          <a:p>
            <a:pPr lvl="0"/>
            <a:r>
              <a:rPr lang="en-US" dirty="0"/>
              <a:t>100</a:t>
            </a:r>
            <a:endParaRPr lang="sv-SE" dirty="0"/>
          </a:p>
        </p:txBody>
      </p:sp>
      <p:sp>
        <p:nvSpPr>
          <p:cNvPr id="2" name="Text">
            <a:extLst>
              <a:ext uri="{FF2B5EF4-FFF2-40B4-BE49-F238E27FC236}">
                <a16:creationId xmlns:a16="http://schemas.microsoft.com/office/drawing/2014/main" id="{ACB598A3-200B-85F0-89B2-3D7A2581DD77}"/>
              </a:ext>
            </a:extLst>
          </p:cNvPr>
          <p:cNvSpPr>
            <a:spLocks noGrp="1"/>
          </p:cNvSpPr>
          <p:nvPr>
            <p:ph type="body" sz="quarter" idx="40" hasCustomPrompt="1"/>
          </p:nvPr>
        </p:nvSpPr>
        <p:spPr>
          <a:xfrm>
            <a:off x="7067611" y="2731325"/>
            <a:ext cx="4068794" cy="3469449"/>
          </a:xfrm>
        </p:spPr>
        <p:txBody>
          <a:bodyPr/>
          <a:lstStyle/>
          <a:p>
            <a:pPr lvl="0"/>
            <a:r>
              <a:rPr lang="en-US" dirty="0"/>
              <a:t>Click to add text</a:t>
            </a:r>
            <a:endParaRPr lang="sv-SE" dirty="0"/>
          </a:p>
        </p:txBody>
      </p:sp>
      <p:sp>
        <p:nvSpPr>
          <p:cNvPr id="5" name="Title">
            <a:extLst>
              <a:ext uri="{FF2B5EF4-FFF2-40B4-BE49-F238E27FC236}">
                <a16:creationId xmlns:a16="http://schemas.microsoft.com/office/drawing/2014/main" id="{C55ECB24-0F8B-77DD-C72B-3C698B20E28A}"/>
              </a:ext>
            </a:extLst>
          </p:cNvPr>
          <p:cNvSpPr>
            <a:spLocks noGrp="1"/>
          </p:cNvSpPr>
          <p:nvPr>
            <p:ph type="title" hasCustomPrompt="1"/>
          </p:nvPr>
        </p:nvSpPr>
        <p:spPr>
          <a:xfrm>
            <a:off x="7067520" y="1472541"/>
            <a:ext cx="4068794" cy="1021278"/>
          </a:xfrm>
        </p:spPr>
        <p:txBody>
          <a:bodyPr anchor="b" anchorCtr="0"/>
          <a:lstStyle/>
          <a:p>
            <a:r>
              <a:rPr lang="en-US" dirty="0"/>
              <a:t>Click to add title</a:t>
            </a:r>
            <a:endParaRPr lang="sv-SE" dirty="0"/>
          </a:p>
        </p:txBody>
      </p:sp>
    </p:spTree>
    <p:extLst>
      <p:ext uri="{BB962C8B-B14F-4D97-AF65-F5344CB8AC3E}">
        <p14:creationId xmlns:p14="http://schemas.microsoft.com/office/powerpoint/2010/main" val="217918525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Nine boxes and one column">
    <p:bg>
      <p:bgRef idx="1001">
        <a:schemeClr val="bg1"/>
      </p:bgRef>
    </p:bg>
    <p:spTree>
      <p:nvGrpSpPr>
        <p:cNvPr id="1" name=""/>
        <p:cNvGrpSpPr/>
        <p:nvPr/>
      </p:nvGrpSpPr>
      <p:grpSpPr>
        <a:xfrm>
          <a:off x="0" y="0"/>
          <a:ext cx="0" cy="0"/>
          <a:chOff x="0" y="0"/>
          <a:chExt cx="0" cy="0"/>
        </a:xfrm>
      </p:grpSpPr>
      <p:grpSp>
        <p:nvGrpSpPr>
          <p:cNvPr id="20" name="Group 3">
            <a:extLst>
              <a:ext uri="{FF2B5EF4-FFF2-40B4-BE49-F238E27FC236}">
                <a16:creationId xmlns:a16="http://schemas.microsoft.com/office/drawing/2014/main" id="{B4D16CEE-2BA1-1AB4-8A9C-4CEE67596611}"/>
              </a:ext>
            </a:extLst>
          </p:cNvPr>
          <p:cNvGrpSpPr>
            <a:grpSpLocks noGrp="1" noUngrp="1" noRot="1" noMove="1" noResize="1"/>
          </p:cNvGrpSpPr>
          <p:nvPr userDrawn="1"/>
        </p:nvGrpSpPr>
        <p:grpSpPr>
          <a:xfrm>
            <a:off x="0" y="4572110"/>
            <a:ext cx="7150282" cy="2286000"/>
            <a:chOff x="5041717" y="2284016"/>
            <a:chExt cx="7150282" cy="2286000"/>
          </a:xfrm>
        </p:grpSpPr>
        <p:sp>
          <p:nvSpPr>
            <p:cNvPr id="23" name="Rectangle 9">
              <a:extLst>
                <a:ext uri="{FF2B5EF4-FFF2-40B4-BE49-F238E27FC236}">
                  <a16:creationId xmlns:a16="http://schemas.microsoft.com/office/drawing/2014/main" id="{8D1167AE-35DD-0F3C-7BD4-83AE55330696}"/>
                </a:ext>
              </a:extLst>
            </p:cNvPr>
            <p:cNvSpPr>
              <a:spLocks noGrp="1" noRot="1" noMove="1" noResize="1" noEditPoints="1" noAdjustHandles="1" noChangeArrowheads="1" noChangeShapeType="1"/>
            </p:cNvSpPr>
            <p:nvPr userDrawn="1"/>
          </p:nvSpPr>
          <p:spPr>
            <a:xfrm>
              <a:off x="9807210" y="2284016"/>
              <a:ext cx="2384789" cy="2286000"/>
            </a:xfrm>
            <a:prstGeom prst="rect">
              <a:avLst/>
            </a:prstGeom>
            <a:solidFill>
              <a:srgbClr val="4141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noFill/>
              </a:endParaRPr>
            </a:p>
          </p:txBody>
        </p:sp>
        <p:sp>
          <p:nvSpPr>
            <p:cNvPr id="22" name="Rectangle 8">
              <a:extLst>
                <a:ext uri="{FF2B5EF4-FFF2-40B4-BE49-F238E27FC236}">
                  <a16:creationId xmlns:a16="http://schemas.microsoft.com/office/drawing/2014/main" id="{76F3B669-6831-DBDB-7AA2-FD1F2AD82C8E}"/>
                </a:ext>
              </a:extLst>
            </p:cNvPr>
            <p:cNvSpPr>
              <a:spLocks noGrp="1" noRot="1" noMove="1" noResize="1" noEditPoints="1" noAdjustHandles="1" noChangeArrowheads="1" noChangeShapeType="1"/>
            </p:cNvSpPr>
            <p:nvPr userDrawn="1"/>
          </p:nvSpPr>
          <p:spPr>
            <a:xfrm>
              <a:off x="7424917" y="2284016"/>
              <a:ext cx="2383200" cy="2286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ctangle 7">
              <a:extLst>
                <a:ext uri="{FF2B5EF4-FFF2-40B4-BE49-F238E27FC236}">
                  <a16:creationId xmlns:a16="http://schemas.microsoft.com/office/drawing/2014/main" id="{CFA997A0-9060-D4B8-6136-C6D70E658BD6}"/>
                </a:ext>
              </a:extLst>
            </p:cNvPr>
            <p:cNvSpPr>
              <a:spLocks noGrp="1" noRot="1" noMove="1" noResize="1" noEditPoints="1" noAdjustHandles="1" noChangeArrowheads="1" noChangeShapeType="1"/>
            </p:cNvSpPr>
            <p:nvPr userDrawn="1"/>
          </p:nvSpPr>
          <p:spPr>
            <a:xfrm>
              <a:off x="5041717" y="2284016"/>
              <a:ext cx="2383200" cy="2286000"/>
            </a:xfrm>
            <a:prstGeom prst="rect">
              <a:avLst/>
            </a:prstGeom>
            <a:solidFill>
              <a:srgbClr val="0038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9" name="Group 2">
            <a:extLst>
              <a:ext uri="{FF2B5EF4-FFF2-40B4-BE49-F238E27FC236}">
                <a16:creationId xmlns:a16="http://schemas.microsoft.com/office/drawing/2014/main" id="{A5E8F9C5-3D86-EAC8-0E4A-5395115F4029}"/>
              </a:ext>
            </a:extLst>
          </p:cNvPr>
          <p:cNvGrpSpPr>
            <a:grpSpLocks noGrp="1" noUngrp="1" noRot="1" noMove="1" noResize="1"/>
          </p:cNvGrpSpPr>
          <p:nvPr userDrawn="1"/>
        </p:nvGrpSpPr>
        <p:grpSpPr>
          <a:xfrm>
            <a:off x="0" y="2284016"/>
            <a:ext cx="7150282" cy="2286000"/>
            <a:chOff x="5041717" y="2284016"/>
            <a:chExt cx="7150282" cy="2286000"/>
          </a:xfrm>
        </p:grpSpPr>
        <p:sp>
          <p:nvSpPr>
            <p:cNvPr id="6" name="Rectangle 6">
              <a:extLst>
                <a:ext uri="{FF2B5EF4-FFF2-40B4-BE49-F238E27FC236}">
                  <a16:creationId xmlns:a16="http://schemas.microsoft.com/office/drawing/2014/main" id="{728D9FC1-317D-CE5D-9680-865CBF13B6E8}"/>
                </a:ext>
              </a:extLst>
            </p:cNvPr>
            <p:cNvSpPr>
              <a:spLocks noGrp="1" noRot="1" noMove="1" noResize="1" noEditPoints="1" noAdjustHandles="1" noChangeArrowheads="1" noChangeShapeType="1"/>
            </p:cNvSpPr>
            <p:nvPr userDrawn="1"/>
          </p:nvSpPr>
          <p:spPr>
            <a:xfrm>
              <a:off x="9807210" y="2284016"/>
              <a:ext cx="2384789" cy="2286000"/>
            </a:xfrm>
            <a:prstGeom prst="rect">
              <a:avLst/>
            </a:prstGeom>
            <a:solidFill>
              <a:srgbClr val="CCD7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Rectangle 5">
              <a:extLst>
                <a:ext uri="{FF2B5EF4-FFF2-40B4-BE49-F238E27FC236}">
                  <a16:creationId xmlns:a16="http://schemas.microsoft.com/office/drawing/2014/main" id="{6AAECC39-9F8D-78C1-5A42-23E52F9FC838}"/>
                </a:ext>
              </a:extLst>
            </p:cNvPr>
            <p:cNvSpPr>
              <a:spLocks noGrp="1" noRot="1" noMove="1" noResize="1" noEditPoints="1" noAdjustHandles="1" noChangeArrowheads="1" noChangeShapeType="1"/>
            </p:cNvSpPr>
            <p:nvPr userDrawn="1"/>
          </p:nvSpPr>
          <p:spPr>
            <a:xfrm>
              <a:off x="7424917" y="2284016"/>
              <a:ext cx="2383200" cy="2286000"/>
            </a:xfrm>
            <a:prstGeom prst="rect">
              <a:avLst/>
            </a:prstGeom>
            <a:solidFill>
              <a:srgbClr val="812C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Rectangle 4">
              <a:extLst>
                <a:ext uri="{FF2B5EF4-FFF2-40B4-BE49-F238E27FC236}">
                  <a16:creationId xmlns:a16="http://schemas.microsoft.com/office/drawing/2014/main" id="{9B20D402-0ED4-B729-482D-D0617B8A018E}"/>
                </a:ext>
              </a:extLst>
            </p:cNvPr>
            <p:cNvSpPr>
              <a:spLocks noGrp="1" noRot="1" noMove="1" noResize="1" noEditPoints="1" noAdjustHandles="1" noChangeArrowheads="1" noChangeShapeType="1"/>
            </p:cNvSpPr>
            <p:nvPr userDrawn="1"/>
          </p:nvSpPr>
          <p:spPr>
            <a:xfrm>
              <a:off x="5041717" y="2284016"/>
              <a:ext cx="2383200" cy="2286000"/>
            </a:xfrm>
            <a:prstGeom prst="rect">
              <a:avLst/>
            </a:prstGeom>
            <a:solidFill>
              <a:srgbClr val="EBEB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solidFill>
                  <a:srgbClr val="414141"/>
                </a:solidFill>
              </a:endParaRPr>
            </a:p>
          </p:txBody>
        </p:sp>
      </p:grpSp>
      <p:grpSp>
        <p:nvGrpSpPr>
          <p:cNvPr id="15" name="Group 1">
            <a:extLst>
              <a:ext uri="{FF2B5EF4-FFF2-40B4-BE49-F238E27FC236}">
                <a16:creationId xmlns:a16="http://schemas.microsoft.com/office/drawing/2014/main" id="{C0C52254-77E4-D12A-2C59-267A2B346A44}"/>
              </a:ext>
            </a:extLst>
          </p:cNvPr>
          <p:cNvGrpSpPr>
            <a:grpSpLocks noGrp="1" noUngrp="1" noRot="1" noMove="1" noResize="1"/>
          </p:cNvGrpSpPr>
          <p:nvPr userDrawn="1"/>
        </p:nvGrpSpPr>
        <p:grpSpPr>
          <a:xfrm>
            <a:off x="0" y="276"/>
            <a:ext cx="7150282" cy="2286000"/>
            <a:chOff x="5041717" y="2284016"/>
            <a:chExt cx="7150282" cy="2286000"/>
          </a:xfrm>
        </p:grpSpPr>
        <p:sp>
          <p:nvSpPr>
            <p:cNvPr id="19" name="Rectangle 3">
              <a:extLst>
                <a:ext uri="{FF2B5EF4-FFF2-40B4-BE49-F238E27FC236}">
                  <a16:creationId xmlns:a16="http://schemas.microsoft.com/office/drawing/2014/main" id="{987D1068-DF10-1A22-6399-2504AFB76839}"/>
                </a:ext>
              </a:extLst>
            </p:cNvPr>
            <p:cNvSpPr>
              <a:spLocks noGrp="1" noRot="1" noMove="1" noResize="1" noEditPoints="1" noAdjustHandles="1" noChangeArrowheads="1" noChangeShapeType="1"/>
            </p:cNvSpPr>
            <p:nvPr userDrawn="1"/>
          </p:nvSpPr>
          <p:spPr>
            <a:xfrm>
              <a:off x="9807210" y="2284016"/>
              <a:ext cx="2384789" cy="2286000"/>
            </a:xfrm>
            <a:prstGeom prst="rect">
              <a:avLst/>
            </a:prstGeom>
            <a:solidFill>
              <a:srgbClr val="EBEB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ctangle 2">
              <a:extLst>
                <a:ext uri="{FF2B5EF4-FFF2-40B4-BE49-F238E27FC236}">
                  <a16:creationId xmlns:a16="http://schemas.microsoft.com/office/drawing/2014/main" id="{C93EB9AB-D5D1-2B6E-0619-C6115538A225}"/>
                </a:ext>
              </a:extLst>
            </p:cNvPr>
            <p:cNvSpPr>
              <a:spLocks noGrp="1" noRot="1" noMove="1" noResize="1" noEditPoints="1" noAdjustHandles="1" noChangeArrowheads="1" noChangeShapeType="1"/>
            </p:cNvSpPr>
            <p:nvPr userDrawn="1"/>
          </p:nvSpPr>
          <p:spPr>
            <a:xfrm>
              <a:off x="7424917" y="2284016"/>
              <a:ext cx="2383200" cy="2286000"/>
            </a:xfrm>
            <a:prstGeom prst="rect">
              <a:avLst/>
            </a:prstGeom>
            <a:solidFill>
              <a:srgbClr val="0038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ctangle 1">
              <a:extLst>
                <a:ext uri="{FF2B5EF4-FFF2-40B4-BE49-F238E27FC236}">
                  <a16:creationId xmlns:a16="http://schemas.microsoft.com/office/drawing/2014/main" id="{DD5B825F-6A31-A2DA-0455-37752F1608F6}"/>
                </a:ext>
              </a:extLst>
            </p:cNvPr>
            <p:cNvSpPr>
              <a:spLocks noGrp="1" noRot="1" noMove="1" noResize="1" noEditPoints="1" noAdjustHandles="1" noChangeArrowheads="1" noChangeShapeType="1"/>
            </p:cNvSpPr>
            <p:nvPr userDrawn="1"/>
          </p:nvSpPr>
          <p:spPr>
            <a:xfrm>
              <a:off x="5041717" y="2284016"/>
              <a:ext cx="2383200" cy="2286000"/>
            </a:xfrm>
            <a:prstGeom prst="rect">
              <a:avLst/>
            </a:prstGeom>
            <a:solidFill>
              <a:srgbClr val="7F9B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solidFill>
                  <a:srgbClr val="D8E5EB"/>
                </a:solidFill>
              </a:endParaRPr>
            </a:p>
          </p:txBody>
        </p:sp>
      </p:grpSp>
      <p:sp>
        <p:nvSpPr>
          <p:cNvPr id="7" name="Footer">
            <a:extLst>
              <a:ext uri="{FF2B5EF4-FFF2-40B4-BE49-F238E27FC236}">
                <a16:creationId xmlns:a16="http://schemas.microsoft.com/office/drawing/2014/main" id="{DD085F75-4F5A-F5C1-9FEE-460468496150}"/>
              </a:ext>
            </a:extLst>
          </p:cNvPr>
          <p:cNvSpPr>
            <a:spLocks noGrp="1"/>
          </p:cNvSpPr>
          <p:nvPr>
            <p:ph type="ftr" sz="quarter" idx="98"/>
          </p:nvPr>
        </p:nvSpPr>
        <p:spPr>
          <a:xfrm>
            <a:off x="8161060" y="6200774"/>
            <a:ext cx="2975253" cy="288926"/>
          </a:xfrm>
        </p:spPr>
        <p:txBody>
          <a:bodyPr/>
          <a:lstStyle>
            <a:lvl1pPr>
              <a:defRPr sz="1000"/>
            </a:lvl1pPr>
          </a:lstStyle>
          <a:p>
            <a:endParaRPr lang="sv-SE"/>
          </a:p>
        </p:txBody>
      </p:sp>
      <p:sp>
        <p:nvSpPr>
          <p:cNvPr id="10" name="Text 9">
            <a:extLst>
              <a:ext uri="{FF2B5EF4-FFF2-40B4-BE49-F238E27FC236}">
                <a16:creationId xmlns:a16="http://schemas.microsoft.com/office/drawing/2014/main" id="{50028887-234F-392C-A505-9F37E86F4D2E}"/>
              </a:ext>
            </a:extLst>
          </p:cNvPr>
          <p:cNvSpPr>
            <a:spLocks noGrp="1"/>
          </p:cNvSpPr>
          <p:nvPr>
            <p:ph type="body" sz="quarter" idx="104" hasCustomPrompt="1"/>
          </p:nvPr>
        </p:nvSpPr>
        <p:spPr>
          <a:xfrm>
            <a:off x="5074485" y="5791887"/>
            <a:ext cx="1773888" cy="432000"/>
          </a:xfrm>
        </p:spPr>
        <p:txBody>
          <a:bodyPr lIns="90000" tIns="36000" rIns="90000" bIns="36000">
            <a:noAutofit/>
          </a:bodyPr>
          <a:lstStyle>
            <a:lvl1pPr marL="0" indent="0" algn="ctr">
              <a:lnSpc>
                <a:spcPct val="100000"/>
              </a:lnSpc>
              <a:spcBef>
                <a:spcPts val="0"/>
              </a:spcBef>
              <a:spcAft>
                <a:spcPts val="0"/>
              </a:spcAft>
              <a:buNone/>
              <a:defRPr sz="1250" spc="0" baseline="0">
                <a:solidFill>
                  <a:srgbClr val="FFFFFF"/>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13" name="Heading 9">
            <a:extLst>
              <a:ext uri="{FF2B5EF4-FFF2-40B4-BE49-F238E27FC236}">
                <a16:creationId xmlns:a16="http://schemas.microsoft.com/office/drawing/2014/main" id="{34B0F2AA-5CE3-14EE-9787-FC9A0A74662C}"/>
              </a:ext>
            </a:extLst>
          </p:cNvPr>
          <p:cNvSpPr>
            <a:spLocks noGrp="1"/>
          </p:cNvSpPr>
          <p:nvPr>
            <p:ph type="body" sz="quarter" idx="92" hasCustomPrompt="1"/>
          </p:nvPr>
        </p:nvSpPr>
        <p:spPr>
          <a:xfrm>
            <a:off x="5073573" y="5206556"/>
            <a:ext cx="1774800" cy="576000"/>
          </a:xfrm>
        </p:spPr>
        <p:txBody>
          <a:bodyPr lIns="90000" tIns="0" rIns="90000" bIns="0" anchor="b" anchorCtr="0">
            <a:normAutofit/>
          </a:bodyPr>
          <a:lstStyle>
            <a:lvl1pPr marL="0" indent="0" algn="ctr">
              <a:lnSpc>
                <a:spcPct val="100000"/>
              </a:lnSpc>
              <a:spcBef>
                <a:spcPts val="0"/>
              </a:spcBef>
              <a:spcAft>
                <a:spcPts val="0"/>
              </a:spcAft>
              <a:buNone/>
              <a:defRPr sz="3200" b="1">
                <a:solidFill>
                  <a:srgbClr val="FFFFFF"/>
                </a:solidFill>
              </a:defRPr>
            </a:lvl1pPr>
          </a:lstStyle>
          <a:p>
            <a:pPr lvl="0"/>
            <a:r>
              <a:rPr lang="en-US" dirty="0"/>
              <a:t>100</a:t>
            </a:r>
            <a:endParaRPr lang="sv-SE" dirty="0"/>
          </a:p>
        </p:txBody>
      </p:sp>
      <p:sp>
        <p:nvSpPr>
          <p:cNvPr id="28" name="Text 8">
            <a:extLst>
              <a:ext uri="{FF2B5EF4-FFF2-40B4-BE49-F238E27FC236}">
                <a16:creationId xmlns:a16="http://schemas.microsoft.com/office/drawing/2014/main" id="{F88E6930-38DD-FFBB-CE6F-CA3F6E54970F}"/>
              </a:ext>
            </a:extLst>
          </p:cNvPr>
          <p:cNvSpPr>
            <a:spLocks noGrp="1"/>
          </p:cNvSpPr>
          <p:nvPr>
            <p:ph type="body" sz="quarter" idx="106" hasCustomPrompt="1"/>
          </p:nvPr>
        </p:nvSpPr>
        <p:spPr>
          <a:xfrm>
            <a:off x="2688386" y="5793757"/>
            <a:ext cx="1773888" cy="432000"/>
          </a:xfrm>
        </p:spPr>
        <p:txBody>
          <a:bodyPr lIns="90000" tIns="36000" rIns="90000" bIns="36000">
            <a:noAutofit/>
          </a:bodyPr>
          <a:lstStyle>
            <a:lvl1pPr marL="0" indent="0" algn="ctr">
              <a:lnSpc>
                <a:spcPct val="100000"/>
              </a:lnSpc>
              <a:spcBef>
                <a:spcPts val="0"/>
              </a:spcBef>
              <a:spcAft>
                <a:spcPts val="0"/>
              </a:spcAft>
              <a:buNone/>
              <a:defRPr sz="1250" spc="0" baseline="0">
                <a:solidFill>
                  <a:schemeClr val="tx2"/>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30" name="Heading 8">
            <a:extLst>
              <a:ext uri="{FF2B5EF4-FFF2-40B4-BE49-F238E27FC236}">
                <a16:creationId xmlns:a16="http://schemas.microsoft.com/office/drawing/2014/main" id="{3309DFCE-F0FA-5649-638D-1ACE51A29BEF}"/>
              </a:ext>
            </a:extLst>
          </p:cNvPr>
          <p:cNvSpPr>
            <a:spLocks noGrp="1"/>
          </p:cNvSpPr>
          <p:nvPr>
            <p:ph type="body" sz="quarter" idx="94" hasCustomPrompt="1"/>
          </p:nvPr>
        </p:nvSpPr>
        <p:spPr>
          <a:xfrm>
            <a:off x="2688386" y="5208426"/>
            <a:ext cx="1774801" cy="576000"/>
          </a:xfrm>
        </p:spPr>
        <p:txBody>
          <a:bodyPr lIns="90000" tIns="0" rIns="90000" bIns="0" anchor="b" anchorCtr="0">
            <a:normAutofit/>
          </a:bodyPr>
          <a:lstStyle>
            <a:lvl1pPr marL="0" indent="0" algn="ctr">
              <a:lnSpc>
                <a:spcPct val="100000"/>
              </a:lnSpc>
              <a:spcBef>
                <a:spcPts val="0"/>
              </a:spcBef>
              <a:spcAft>
                <a:spcPts val="0"/>
              </a:spcAft>
              <a:buNone/>
              <a:defRPr sz="3200" b="1">
                <a:solidFill>
                  <a:schemeClr val="tx2"/>
                </a:solidFill>
              </a:defRPr>
            </a:lvl1pPr>
          </a:lstStyle>
          <a:p>
            <a:pPr lvl="0"/>
            <a:r>
              <a:rPr lang="en-US" dirty="0"/>
              <a:t>100</a:t>
            </a:r>
            <a:endParaRPr lang="sv-SE" dirty="0"/>
          </a:p>
        </p:txBody>
      </p:sp>
      <p:sp>
        <p:nvSpPr>
          <p:cNvPr id="34" name="Text 7">
            <a:extLst>
              <a:ext uri="{FF2B5EF4-FFF2-40B4-BE49-F238E27FC236}">
                <a16:creationId xmlns:a16="http://schemas.microsoft.com/office/drawing/2014/main" id="{F8022271-3137-920B-F219-974C7F9C13D8}"/>
              </a:ext>
            </a:extLst>
          </p:cNvPr>
          <p:cNvSpPr>
            <a:spLocks noGrp="1"/>
          </p:cNvSpPr>
          <p:nvPr>
            <p:ph type="body" sz="quarter" idx="105" hasCustomPrompt="1"/>
          </p:nvPr>
        </p:nvSpPr>
        <p:spPr>
          <a:xfrm>
            <a:off x="306265" y="5789100"/>
            <a:ext cx="1773888" cy="432000"/>
          </a:xfrm>
        </p:spPr>
        <p:txBody>
          <a:bodyPr lIns="90000" tIns="36000" rIns="90000" bIns="36000">
            <a:noAutofit/>
          </a:bodyPr>
          <a:lstStyle>
            <a:lvl1pPr marL="0" indent="0" algn="ctr">
              <a:lnSpc>
                <a:spcPct val="100000"/>
              </a:lnSpc>
              <a:spcBef>
                <a:spcPts val="0"/>
              </a:spcBef>
              <a:spcAft>
                <a:spcPts val="0"/>
              </a:spcAft>
              <a:buNone/>
              <a:defRPr sz="1250" spc="0" baseline="0">
                <a:solidFill>
                  <a:srgbClr val="FFFFFF"/>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36" name="Heading 7">
            <a:extLst>
              <a:ext uri="{FF2B5EF4-FFF2-40B4-BE49-F238E27FC236}">
                <a16:creationId xmlns:a16="http://schemas.microsoft.com/office/drawing/2014/main" id="{2A6CFB9D-A716-A531-9A1A-0DD07589CD14}"/>
              </a:ext>
            </a:extLst>
          </p:cNvPr>
          <p:cNvSpPr>
            <a:spLocks noGrp="1"/>
          </p:cNvSpPr>
          <p:nvPr>
            <p:ph type="body" sz="quarter" idx="96" hasCustomPrompt="1"/>
          </p:nvPr>
        </p:nvSpPr>
        <p:spPr>
          <a:xfrm>
            <a:off x="306265" y="5208426"/>
            <a:ext cx="1774629" cy="576000"/>
          </a:xfrm>
        </p:spPr>
        <p:txBody>
          <a:bodyPr lIns="90000" tIns="0" rIns="90000" bIns="0" anchor="b" anchorCtr="0">
            <a:normAutofit/>
          </a:bodyPr>
          <a:lstStyle>
            <a:lvl1pPr marL="0" indent="0" algn="ctr">
              <a:lnSpc>
                <a:spcPct val="100000"/>
              </a:lnSpc>
              <a:spcBef>
                <a:spcPts val="0"/>
              </a:spcBef>
              <a:spcAft>
                <a:spcPts val="0"/>
              </a:spcAft>
              <a:buNone/>
              <a:defRPr sz="3200" b="1">
                <a:solidFill>
                  <a:srgbClr val="FFFFFF"/>
                </a:solidFill>
              </a:defRPr>
            </a:lvl1pPr>
          </a:lstStyle>
          <a:p>
            <a:pPr lvl="0"/>
            <a:r>
              <a:rPr lang="en-US" dirty="0"/>
              <a:t>100</a:t>
            </a:r>
            <a:endParaRPr lang="sv-SE" dirty="0"/>
          </a:p>
        </p:txBody>
      </p:sp>
      <p:sp>
        <p:nvSpPr>
          <p:cNvPr id="37" name="Text 6">
            <a:extLst>
              <a:ext uri="{FF2B5EF4-FFF2-40B4-BE49-F238E27FC236}">
                <a16:creationId xmlns:a16="http://schemas.microsoft.com/office/drawing/2014/main" id="{537DDBF0-FE47-C497-9E6B-0CE1FC4CCD88}"/>
              </a:ext>
            </a:extLst>
          </p:cNvPr>
          <p:cNvSpPr>
            <a:spLocks noGrp="1"/>
          </p:cNvSpPr>
          <p:nvPr>
            <p:ph type="body" sz="quarter" idx="103" hasCustomPrompt="1"/>
          </p:nvPr>
        </p:nvSpPr>
        <p:spPr>
          <a:xfrm>
            <a:off x="5068104" y="3504792"/>
            <a:ext cx="1773888" cy="432000"/>
          </a:xfrm>
        </p:spPr>
        <p:txBody>
          <a:bodyPr lIns="90000" tIns="36000" rIns="90000" bIns="36000">
            <a:noAutofit/>
          </a:bodyPr>
          <a:lstStyle>
            <a:lvl1pPr marL="0" indent="0" algn="ctr">
              <a:lnSpc>
                <a:spcPct val="100000"/>
              </a:lnSpc>
              <a:spcBef>
                <a:spcPts val="0"/>
              </a:spcBef>
              <a:spcAft>
                <a:spcPts val="0"/>
              </a:spcAft>
              <a:buNone/>
              <a:defRPr sz="1250" spc="0" baseline="0">
                <a:solidFill>
                  <a:schemeClr val="tx1"/>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38" name="Heading 6">
            <a:extLst>
              <a:ext uri="{FF2B5EF4-FFF2-40B4-BE49-F238E27FC236}">
                <a16:creationId xmlns:a16="http://schemas.microsoft.com/office/drawing/2014/main" id="{79E71975-DA30-9A9F-F189-7CA75BD3F908}"/>
              </a:ext>
            </a:extLst>
          </p:cNvPr>
          <p:cNvSpPr>
            <a:spLocks noGrp="1"/>
          </p:cNvSpPr>
          <p:nvPr>
            <p:ph type="body" sz="quarter" idx="75" hasCustomPrompt="1"/>
          </p:nvPr>
        </p:nvSpPr>
        <p:spPr>
          <a:xfrm>
            <a:off x="5067192" y="2916693"/>
            <a:ext cx="1774800" cy="576000"/>
          </a:xfrm>
        </p:spPr>
        <p:txBody>
          <a:bodyPr lIns="90000" tIns="0" rIns="90000" bIns="0" anchor="b" anchorCtr="0">
            <a:normAutofit/>
          </a:bodyPr>
          <a:lstStyle>
            <a:lvl1pPr marL="0" indent="0" algn="ctr">
              <a:lnSpc>
                <a:spcPct val="100000"/>
              </a:lnSpc>
              <a:spcBef>
                <a:spcPts val="0"/>
              </a:spcBef>
              <a:spcAft>
                <a:spcPts val="0"/>
              </a:spcAft>
              <a:buNone/>
              <a:defRPr sz="3200" b="1">
                <a:solidFill>
                  <a:srgbClr val="414141"/>
                </a:solidFill>
              </a:defRPr>
            </a:lvl1pPr>
          </a:lstStyle>
          <a:p>
            <a:pPr lvl="0"/>
            <a:r>
              <a:rPr lang="en-US" dirty="0"/>
              <a:t>100</a:t>
            </a:r>
            <a:endParaRPr lang="sv-SE" dirty="0"/>
          </a:p>
        </p:txBody>
      </p:sp>
      <p:sp>
        <p:nvSpPr>
          <p:cNvPr id="39" name="Text 5">
            <a:extLst>
              <a:ext uri="{FF2B5EF4-FFF2-40B4-BE49-F238E27FC236}">
                <a16:creationId xmlns:a16="http://schemas.microsoft.com/office/drawing/2014/main" id="{2C484A36-1B14-9A08-981D-DC8F95B841E4}"/>
              </a:ext>
            </a:extLst>
          </p:cNvPr>
          <p:cNvSpPr>
            <a:spLocks noGrp="1"/>
          </p:cNvSpPr>
          <p:nvPr>
            <p:ph type="body" sz="quarter" idx="102" hasCustomPrompt="1"/>
          </p:nvPr>
        </p:nvSpPr>
        <p:spPr>
          <a:xfrm>
            <a:off x="2688842" y="3516540"/>
            <a:ext cx="1773888" cy="432000"/>
          </a:xfrm>
        </p:spPr>
        <p:txBody>
          <a:bodyPr lIns="90000" tIns="36000" rIns="90000" bIns="36000">
            <a:noAutofit/>
          </a:bodyPr>
          <a:lstStyle>
            <a:lvl1pPr marL="0" indent="0" algn="ctr">
              <a:lnSpc>
                <a:spcPct val="100000"/>
              </a:lnSpc>
              <a:spcBef>
                <a:spcPts val="0"/>
              </a:spcBef>
              <a:spcAft>
                <a:spcPts val="0"/>
              </a:spcAft>
              <a:buNone/>
              <a:defRPr sz="1250" spc="0" baseline="0">
                <a:solidFill>
                  <a:srgbClr val="FFFFFF"/>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40" name="Heading 5">
            <a:extLst>
              <a:ext uri="{FF2B5EF4-FFF2-40B4-BE49-F238E27FC236}">
                <a16:creationId xmlns:a16="http://schemas.microsoft.com/office/drawing/2014/main" id="{C363D598-EAE1-BE5F-C8BF-85F7B5C27EF8}"/>
              </a:ext>
            </a:extLst>
          </p:cNvPr>
          <p:cNvSpPr>
            <a:spLocks noGrp="1"/>
          </p:cNvSpPr>
          <p:nvPr>
            <p:ph type="body" sz="quarter" idx="82" hasCustomPrompt="1"/>
          </p:nvPr>
        </p:nvSpPr>
        <p:spPr>
          <a:xfrm>
            <a:off x="2688386" y="2924997"/>
            <a:ext cx="1774801" cy="576000"/>
          </a:xfrm>
        </p:spPr>
        <p:txBody>
          <a:bodyPr lIns="90000" tIns="0" rIns="90000" bIns="0" anchor="b" anchorCtr="0">
            <a:normAutofit/>
          </a:bodyPr>
          <a:lstStyle>
            <a:lvl1pPr marL="0" indent="0" algn="ctr">
              <a:lnSpc>
                <a:spcPct val="100000"/>
              </a:lnSpc>
              <a:spcBef>
                <a:spcPts val="0"/>
              </a:spcBef>
              <a:spcAft>
                <a:spcPts val="0"/>
              </a:spcAft>
              <a:buNone/>
              <a:defRPr sz="3200" b="1">
                <a:solidFill>
                  <a:srgbClr val="FFFFFF"/>
                </a:solidFill>
              </a:defRPr>
            </a:lvl1pPr>
          </a:lstStyle>
          <a:p>
            <a:pPr lvl="0"/>
            <a:r>
              <a:rPr lang="en-US" dirty="0"/>
              <a:t>100</a:t>
            </a:r>
            <a:endParaRPr lang="sv-SE" dirty="0"/>
          </a:p>
        </p:txBody>
      </p:sp>
      <p:sp>
        <p:nvSpPr>
          <p:cNvPr id="41" name="Text 4_">
            <a:extLst>
              <a:ext uri="{FF2B5EF4-FFF2-40B4-BE49-F238E27FC236}">
                <a16:creationId xmlns:a16="http://schemas.microsoft.com/office/drawing/2014/main" id="{5FBF7CFD-579A-A33A-CD39-1CC3DE57C0D4}"/>
              </a:ext>
            </a:extLst>
          </p:cNvPr>
          <p:cNvSpPr>
            <a:spLocks noGrp="1"/>
          </p:cNvSpPr>
          <p:nvPr>
            <p:ph type="body" sz="quarter" idx="99" hasCustomPrompt="1"/>
          </p:nvPr>
        </p:nvSpPr>
        <p:spPr>
          <a:xfrm>
            <a:off x="306265" y="3500997"/>
            <a:ext cx="1773888" cy="432000"/>
          </a:xfrm>
        </p:spPr>
        <p:txBody>
          <a:bodyPr lIns="90000" tIns="36000" rIns="90000" bIns="36000">
            <a:noAutofit/>
          </a:bodyPr>
          <a:lstStyle>
            <a:lvl1pPr marL="0" indent="0" algn="ctr">
              <a:lnSpc>
                <a:spcPct val="100000"/>
              </a:lnSpc>
              <a:spcBef>
                <a:spcPts val="0"/>
              </a:spcBef>
              <a:spcAft>
                <a:spcPts val="0"/>
              </a:spcAft>
              <a:buNone/>
              <a:defRPr sz="1250" spc="0" baseline="0">
                <a:solidFill>
                  <a:schemeClr val="tx1"/>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43" name="Heading 4">
            <a:extLst>
              <a:ext uri="{FF2B5EF4-FFF2-40B4-BE49-F238E27FC236}">
                <a16:creationId xmlns:a16="http://schemas.microsoft.com/office/drawing/2014/main" id="{5C1DDE5C-0186-90C3-0969-9941593F02B7}"/>
              </a:ext>
            </a:extLst>
          </p:cNvPr>
          <p:cNvSpPr>
            <a:spLocks noGrp="1"/>
          </p:cNvSpPr>
          <p:nvPr>
            <p:ph type="body" sz="quarter" idx="84" hasCustomPrompt="1"/>
          </p:nvPr>
        </p:nvSpPr>
        <p:spPr>
          <a:xfrm>
            <a:off x="307005" y="2918785"/>
            <a:ext cx="1774269" cy="576000"/>
          </a:xfrm>
        </p:spPr>
        <p:txBody>
          <a:bodyPr lIns="90000" tIns="0" rIns="90000" bIns="0" anchor="b" anchorCtr="0">
            <a:normAutofit/>
          </a:bodyPr>
          <a:lstStyle>
            <a:lvl1pPr marL="0" indent="0" algn="ctr">
              <a:lnSpc>
                <a:spcPct val="100000"/>
              </a:lnSpc>
              <a:spcBef>
                <a:spcPts val="0"/>
              </a:spcBef>
              <a:spcAft>
                <a:spcPts val="0"/>
              </a:spcAft>
              <a:buNone/>
              <a:defRPr sz="3200" b="1">
                <a:solidFill>
                  <a:schemeClr val="tx1"/>
                </a:solidFill>
              </a:defRPr>
            </a:lvl1pPr>
          </a:lstStyle>
          <a:p>
            <a:pPr lvl="0"/>
            <a:r>
              <a:rPr lang="en-US" dirty="0"/>
              <a:t>100</a:t>
            </a:r>
            <a:endParaRPr lang="sv-SE" dirty="0"/>
          </a:p>
        </p:txBody>
      </p:sp>
      <p:sp>
        <p:nvSpPr>
          <p:cNvPr id="45" name="Text 3">
            <a:extLst>
              <a:ext uri="{FF2B5EF4-FFF2-40B4-BE49-F238E27FC236}">
                <a16:creationId xmlns:a16="http://schemas.microsoft.com/office/drawing/2014/main" id="{8BDCC0A9-0C0F-C1B6-801B-B86898C31C10}"/>
              </a:ext>
            </a:extLst>
          </p:cNvPr>
          <p:cNvSpPr>
            <a:spLocks noGrp="1"/>
          </p:cNvSpPr>
          <p:nvPr>
            <p:ph type="body" sz="quarter" idx="101" hasCustomPrompt="1"/>
          </p:nvPr>
        </p:nvSpPr>
        <p:spPr>
          <a:xfrm>
            <a:off x="5077433" y="1215476"/>
            <a:ext cx="1773888" cy="432000"/>
          </a:xfrm>
        </p:spPr>
        <p:txBody>
          <a:bodyPr lIns="90000" tIns="36000" rIns="90000" bIns="36000">
            <a:noAutofit/>
          </a:bodyPr>
          <a:lstStyle>
            <a:lvl1pPr marL="0" indent="0" algn="ctr">
              <a:lnSpc>
                <a:spcPct val="100000"/>
              </a:lnSpc>
              <a:spcBef>
                <a:spcPts val="0"/>
              </a:spcBef>
              <a:spcAft>
                <a:spcPts val="0"/>
              </a:spcAft>
              <a:buNone/>
              <a:defRPr sz="1250" spc="0" baseline="0">
                <a:solidFill>
                  <a:schemeClr val="tx1"/>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47" name="Heading 3">
            <a:extLst>
              <a:ext uri="{FF2B5EF4-FFF2-40B4-BE49-F238E27FC236}">
                <a16:creationId xmlns:a16="http://schemas.microsoft.com/office/drawing/2014/main" id="{99E4C8CA-9A9D-DAFF-106A-2EB8ED895401}"/>
              </a:ext>
            </a:extLst>
          </p:cNvPr>
          <p:cNvSpPr>
            <a:spLocks noGrp="1"/>
          </p:cNvSpPr>
          <p:nvPr>
            <p:ph type="body" sz="quarter" idx="86" hasCustomPrompt="1"/>
          </p:nvPr>
        </p:nvSpPr>
        <p:spPr>
          <a:xfrm flipH="1">
            <a:off x="5073573" y="633264"/>
            <a:ext cx="1774800" cy="576000"/>
          </a:xfrm>
        </p:spPr>
        <p:txBody>
          <a:bodyPr lIns="90000" tIns="0" rIns="90000" bIns="0" anchor="b" anchorCtr="0">
            <a:normAutofit/>
          </a:bodyPr>
          <a:lstStyle>
            <a:lvl1pPr marL="0" indent="0" algn="ctr">
              <a:lnSpc>
                <a:spcPct val="100000"/>
              </a:lnSpc>
              <a:spcBef>
                <a:spcPts val="0"/>
              </a:spcBef>
              <a:spcAft>
                <a:spcPts val="0"/>
              </a:spcAft>
              <a:buNone/>
              <a:defRPr sz="3200" b="1">
                <a:solidFill>
                  <a:schemeClr val="tx1"/>
                </a:solidFill>
              </a:defRPr>
            </a:lvl1pPr>
          </a:lstStyle>
          <a:p>
            <a:pPr lvl="0"/>
            <a:r>
              <a:rPr lang="en-US" dirty="0"/>
              <a:t>100</a:t>
            </a:r>
            <a:endParaRPr lang="sv-SE" dirty="0"/>
          </a:p>
        </p:txBody>
      </p:sp>
      <p:sp>
        <p:nvSpPr>
          <p:cNvPr id="48" name="Text 2">
            <a:extLst>
              <a:ext uri="{FF2B5EF4-FFF2-40B4-BE49-F238E27FC236}">
                <a16:creationId xmlns:a16="http://schemas.microsoft.com/office/drawing/2014/main" id="{362349C1-905A-021F-0D7A-CB1A54C099C8}"/>
              </a:ext>
            </a:extLst>
          </p:cNvPr>
          <p:cNvSpPr>
            <a:spLocks noGrp="1"/>
          </p:cNvSpPr>
          <p:nvPr>
            <p:ph type="body" sz="quarter" idx="100" hasCustomPrompt="1"/>
          </p:nvPr>
        </p:nvSpPr>
        <p:spPr>
          <a:xfrm>
            <a:off x="2686259" y="1215475"/>
            <a:ext cx="1773888" cy="432000"/>
          </a:xfrm>
        </p:spPr>
        <p:txBody>
          <a:bodyPr lIns="90000" tIns="36000" rIns="90000" bIns="36000">
            <a:noAutofit/>
          </a:bodyPr>
          <a:lstStyle>
            <a:lvl1pPr marL="0" indent="0" algn="ctr">
              <a:lnSpc>
                <a:spcPct val="100000"/>
              </a:lnSpc>
              <a:spcBef>
                <a:spcPts val="0"/>
              </a:spcBef>
              <a:spcAft>
                <a:spcPts val="0"/>
              </a:spcAft>
              <a:buNone/>
              <a:defRPr lang="en-US" sz="1250" kern="1200" spc="0" baseline="0" dirty="0">
                <a:solidFill>
                  <a:schemeClr val="bg1"/>
                </a:solidFill>
                <a:latin typeface="+mn-lt"/>
                <a:ea typeface="+mn-ea"/>
                <a:cs typeface="+mn-cs"/>
              </a:defRPr>
            </a:lvl1pPr>
            <a:lvl2pPr marL="432000" indent="0">
              <a:buNone/>
              <a:defRPr/>
            </a:lvl2pPr>
            <a:lvl3pPr marL="758250" indent="0">
              <a:buNone/>
              <a:defRPr/>
            </a:lvl3pPr>
            <a:lvl4pPr marL="1116000" indent="0">
              <a:buNone/>
              <a:defRPr/>
            </a:lvl4pPr>
            <a:lvl5pPr marL="1476000" indent="0">
              <a:buNone/>
              <a:defRPr/>
            </a:lvl5pPr>
          </a:lstStyle>
          <a:p>
            <a:pPr marL="0" lvl="0" indent="0" algn="ctr" defTabSz="914309" rtl="0" eaLnBrk="1" latinLnBrk="0" hangingPunct="1">
              <a:lnSpc>
                <a:spcPct val="100000"/>
              </a:lnSpc>
              <a:spcBef>
                <a:spcPts val="0"/>
              </a:spcBef>
              <a:spcAft>
                <a:spcPts val="0"/>
              </a:spcAft>
              <a:buClrTx/>
              <a:buSzPct val="90000"/>
              <a:buFont typeface="System Font Regular"/>
              <a:buNone/>
              <a:tabLst/>
            </a:pPr>
            <a:r>
              <a:rPr lang="en-US" dirty="0"/>
              <a:t>Lorem ipsum</a:t>
            </a:r>
          </a:p>
        </p:txBody>
      </p:sp>
      <p:sp>
        <p:nvSpPr>
          <p:cNvPr id="49" name="Heading 2">
            <a:extLst>
              <a:ext uri="{FF2B5EF4-FFF2-40B4-BE49-F238E27FC236}">
                <a16:creationId xmlns:a16="http://schemas.microsoft.com/office/drawing/2014/main" id="{8BFB740F-B53B-F64D-6194-3656169687A8}"/>
              </a:ext>
            </a:extLst>
          </p:cNvPr>
          <p:cNvSpPr>
            <a:spLocks noGrp="1"/>
          </p:cNvSpPr>
          <p:nvPr>
            <p:ph type="body" sz="quarter" idx="88" hasCustomPrompt="1"/>
          </p:nvPr>
        </p:nvSpPr>
        <p:spPr>
          <a:xfrm>
            <a:off x="2685891" y="632785"/>
            <a:ext cx="1774800" cy="576000"/>
          </a:xfrm>
        </p:spPr>
        <p:txBody>
          <a:bodyPr lIns="90000" tIns="0" rIns="90000" bIns="0" anchor="b" anchorCtr="0">
            <a:normAutofit/>
          </a:bodyPr>
          <a:lstStyle>
            <a:lvl1pPr marL="0" indent="0" algn="ctr">
              <a:lnSpc>
                <a:spcPct val="100000"/>
              </a:lnSpc>
              <a:spcBef>
                <a:spcPts val="0"/>
              </a:spcBef>
              <a:spcAft>
                <a:spcPts val="0"/>
              </a:spcAft>
              <a:buNone/>
              <a:defRPr sz="3200" b="1">
                <a:solidFill>
                  <a:srgbClr val="FFFFFF"/>
                </a:solidFill>
              </a:defRPr>
            </a:lvl1pPr>
          </a:lstStyle>
          <a:p>
            <a:pPr lvl="0"/>
            <a:r>
              <a:rPr lang="en-US" dirty="0"/>
              <a:t>100</a:t>
            </a:r>
            <a:endParaRPr lang="sv-SE" dirty="0"/>
          </a:p>
        </p:txBody>
      </p:sp>
      <p:sp>
        <p:nvSpPr>
          <p:cNvPr id="50" name="Text 1">
            <a:extLst>
              <a:ext uri="{FF2B5EF4-FFF2-40B4-BE49-F238E27FC236}">
                <a16:creationId xmlns:a16="http://schemas.microsoft.com/office/drawing/2014/main" id="{F038126A-B300-BE8B-2266-82AF45FF459C}"/>
              </a:ext>
            </a:extLst>
          </p:cNvPr>
          <p:cNvSpPr>
            <a:spLocks noGrp="1"/>
          </p:cNvSpPr>
          <p:nvPr>
            <p:ph type="body" sz="quarter" idx="89" hasCustomPrompt="1"/>
          </p:nvPr>
        </p:nvSpPr>
        <p:spPr>
          <a:xfrm>
            <a:off x="307006" y="1224673"/>
            <a:ext cx="1773888" cy="432000"/>
          </a:xfrm>
        </p:spPr>
        <p:txBody>
          <a:bodyPr lIns="90000" tIns="36000" rIns="90000" bIns="36000">
            <a:noAutofit/>
          </a:bodyPr>
          <a:lstStyle>
            <a:lvl1pPr marL="0" indent="0" algn="ctr">
              <a:lnSpc>
                <a:spcPct val="100000"/>
              </a:lnSpc>
              <a:spcBef>
                <a:spcPts val="0"/>
              </a:spcBef>
              <a:spcAft>
                <a:spcPts val="0"/>
              </a:spcAft>
              <a:buNone/>
              <a:defRPr lang="en-US" sz="1250" kern="1200" spc="0" baseline="0" dirty="0">
                <a:solidFill>
                  <a:schemeClr val="bg1"/>
                </a:solidFill>
                <a:latin typeface="+mn-lt"/>
                <a:ea typeface="+mn-ea"/>
                <a:cs typeface="+mn-cs"/>
              </a:defRPr>
            </a:lvl1pPr>
            <a:lvl2pPr marL="432000" indent="0">
              <a:buNone/>
              <a:defRPr/>
            </a:lvl2pPr>
            <a:lvl3pPr marL="758250" indent="0">
              <a:buNone/>
              <a:defRPr/>
            </a:lvl3pPr>
            <a:lvl4pPr marL="1116000" indent="0">
              <a:buNone/>
              <a:defRPr/>
            </a:lvl4pPr>
            <a:lvl5pPr marL="1476000" indent="0">
              <a:buNone/>
              <a:defRPr/>
            </a:lvl5pPr>
          </a:lstStyle>
          <a:p>
            <a:pPr marL="0" lvl="0" indent="0" algn="ctr" defTabSz="914309" rtl="0" eaLnBrk="1" latinLnBrk="0" hangingPunct="1">
              <a:lnSpc>
                <a:spcPct val="100000"/>
              </a:lnSpc>
              <a:spcBef>
                <a:spcPts val="0"/>
              </a:spcBef>
              <a:spcAft>
                <a:spcPts val="0"/>
              </a:spcAft>
              <a:buClrTx/>
              <a:buSzPct val="90000"/>
              <a:buFont typeface="System Font Regular"/>
              <a:buNone/>
              <a:tabLst/>
            </a:pPr>
            <a:r>
              <a:rPr lang="en-US" dirty="0"/>
              <a:t>Lorem ipsum</a:t>
            </a:r>
          </a:p>
        </p:txBody>
      </p:sp>
      <p:sp>
        <p:nvSpPr>
          <p:cNvPr id="51" name="Heading 1">
            <a:extLst>
              <a:ext uri="{FF2B5EF4-FFF2-40B4-BE49-F238E27FC236}">
                <a16:creationId xmlns:a16="http://schemas.microsoft.com/office/drawing/2014/main" id="{66F9CC95-0E41-833E-68A8-F386CB04A736}"/>
              </a:ext>
            </a:extLst>
          </p:cNvPr>
          <p:cNvSpPr>
            <a:spLocks noGrp="1"/>
          </p:cNvSpPr>
          <p:nvPr>
            <p:ph type="body" sz="quarter" idx="90" hasCustomPrompt="1"/>
          </p:nvPr>
        </p:nvSpPr>
        <p:spPr>
          <a:xfrm>
            <a:off x="307732" y="639475"/>
            <a:ext cx="1774800" cy="576000"/>
          </a:xfrm>
        </p:spPr>
        <p:txBody>
          <a:bodyPr lIns="90000" tIns="0" rIns="90000" bIns="0" anchor="b" anchorCtr="0">
            <a:normAutofit/>
          </a:bodyPr>
          <a:lstStyle>
            <a:lvl1pPr marL="0" indent="0" algn="ctr">
              <a:lnSpc>
                <a:spcPct val="100000"/>
              </a:lnSpc>
              <a:spcBef>
                <a:spcPts val="0"/>
              </a:spcBef>
              <a:spcAft>
                <a:spcPts val="0"/>
              </a:spcAft>
              <a:buNone/>
              <a:defRPr lang="sv-SE" sz="3200" b="1" kern="1200" spc="0" baseline="0" dirty="0">
                <a:solidFill>
                  <a:schemeClr val="bg1"/>
                </a:solidFill>
                <a:latin typeface="+mn-lt"/>
                <a:ea typeface="+mn-ea"/>
                <a:cs typeface="+mn-cs"/>
              </a:defRPr>
            </a:lvl1pPr>
          </a:lstStyle>
          <a:p>
            <a:pPr marL="0" lvl="0" indent="0" algn="ctr" defTabSz="914309" rtl="0" eaLnBrk="1" latinLnBrk="0" hangingPunct="1">
              <a:lnSpc>
                <a:spcPct val="100000"/>
              </a:lnSpc>
              <a:spcBef>
                <a:spcPts val="0"/>
              </a:spcBef>
              <a:spcAft>
                <a:spcPts val="0"/>
              </a:spcAft>
              <a:buClrTx/>
              <a:buSzPct val="90000"/>
              <a:buFont typeface="System Font Regular"/>
              <a:buNone/>
              <a:tabLst/>
            </a:pPr>
            <a:r>
              <a:rPr lang="en-US" dirty="0"/>
              <a:t>100</a:t>
            </a:r>
            <a:endParaRPr lang="sv-SE" dirty="0"/>
          </a:p>
        </p:txBody>
      </p:sp>
      <p:sp>
        <p:nvSpPr>
          <p:cNvPr id="18" name="Text">
            <a:extLst>
              <a:ext uri="{FF2B5EF4-FFF2-40B4-BE49-F238E27FC236}">
                <a16:creationId xmlns:a16="http://schemas.microsoft.com/office/drawing/2014/main" id="{653F2DF2-D468-B52F-FF1B-CFC6901B4F39}"/>
              </a:ext>
            </a:extLst>
          </p:cNvPr>
          <p:cNvSpPr>
            <a:spLocks noGrp="1"/>
          </p:cNvSpPr>
          <p:nvPr>
            <p:ph type="body" sz="quarter" idx="40" hasCustomPrompt="1"/>
          </p:nvPr>
        </p:nvSpPr>
        <p:spPr>
          <a:xfrm>
            <a:off x="8155215" y="2577089"/>
            <a:ext cx="2981098" cy="3623685"/>
          </a:xfrm>
        </p:spPr>
        <p:txBody>
          <a:bodyPr/>
          <a:lstStyle>
            <a:lvl1pPr>
              <a:defRPr sz="1600"/>
            </a:lvl1pPr>
          </a:lstStyle>
          <a:p>
            <a:pPr lvl="0"/>
            <a:r>
              <a:rPr lang="en-US" dirty="0"/>
              <a:t>Click to add text</a:t>
            </a:r>
            <a:endParaRPr lang="sv-SE" dirty="0"/>
          </a:p>
        </p:txBody>
      </p:sp>
      <p:sp>
        <p:nvSpPr>
          <p:cNvPr id="24" name="Title">
            <a:extLst>
              <a:ext uri="{FF2B5EF4-FFF2-40B4-BE49-F238E27FC236}">
                <a16:creationId xmlns:a16="http://schemas.microsoft.com/office/drawing/2014/main" id="{C439E2C3-22F7-046D-7F22-2C1468B681C0}"/>
              </a:ext>
            </a:extLst>
          </p:cNvPr>
          <p:cNvSpPr>
            <a:spLocks noGrp="1"/>
          </p:cNvSpPr>
          <p:nvPr>
            <p:ph type="title" hasCustomPrompt="1"/>
          </p:nvPr>
        </p:nvSpPr>
        <p:spPr>
          <a:xfrm>
            <a:off x="8155214" y="1318304"/>
            <a:ext cx="2977833" cy="1021278"/>
          </a:xfrm>
        </p:spPr>
        <p:txBody>
          <a:bodyPr anchor="b" anchorCtr="0">
            <a:normAutofit/>
          </a:bodyPr>
          <a:lstStyle>
            <a:lvl1pPr>
              <a:defRPr sz="2800"/>
            </a:lvl1pPr>
          </a:lstStyle>
          <a:p>
            <a:r>
              <a:rPr lang="en-US" dirty="0"/>
              <a:t>Click to add title</a:t>
            </a:r>
            <a:endParaRPr lang="sv-SE" dirty="0"/>
          </a:p>
        </p:txBody>
      </p:sp>
    </p:spTree>
    <p:extLst>
      <p:ext uri="{BB962C8B-B14F-4D97-AF65-F5344CB8AC3E}">
        <p14:creationId xmlns:p14="http://schemas.microsoft.com/office/powerpoint/2010/main" val="358932052"/>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igger text">
    <p:bg>
      <p:bgRef idx="1001">
        <a:schemeClr val="bg1"/>
      </p:bgRef>
    </p:bg>
    <p:spTree>
      <p:nvGrpSpPr>
        <p:cNvPr id="1" name=""/>
        <p:cNvGrpSpPr/>
        <p:nvPr/>
      </p:nvGrpSpPr>
      <p:grpSpPr>
        <a:xfrm>
          <a:off x="0" y="0"/>
          <a:ext cx="0" cy="0"/>
          <a:chOff x="0" y="0"/>
          <a:chExt cx="0" cy="0"/>
        </a:xfrm>
      </p:grpSpPr>
      <p:sp>
        <p:nvSpPr>
          <p:cNvPr id="4" name="Footer ">
            <a:extLst>
              <a:ext uri="{FF2B5EF4-FFF2-40B4-BE49-F238E27FC236}">
                <a16:creationId xmlns:a16="http://schemas.microsoft.com/office/drawing/2014/main" id="{A88ADC1C-A8B7-09BE-1A55-B262FAECBC61}"/>
              </a:ext>
            </a:extLst>
          </p:cNvPr>
          <p:cNvSpPr>
            <a:spLocks noGrp="1"/>
          </p:cNvSpPr>
          <p:nvPr>
            <p:ph type="ftr" sz="quarter" idx="11"/>
          </p:nvPr>
        </p:nvSpPr>
        <p:spPr/>
        <p:txBody>
          <a:bodyPr/>
          <a:lstStyle>
            <a:lvl1pPr algn="l">
              <a:defRPr/>
            </a:lvl1pPr>
          </a:lstStyle>
          <a:p>
            <a:endParaRPr lang="sv-SE" dirty="0"/>
          </a:p>
        </p:txBody>
      </p:sp>
      <p:sp>
        <p:nvSpPr>
          <p:cNvPr id="7" name="Text Placeholder 1">
            <a:extLst>
              <a:ext uri="{FF2B5EF4-FFF2-40B4-BE49-F238E27FC236}">
                <a16:creationId xmlns:a16="http://schemas.microsoft.com/office/drawing/2014/main" id="{168F41FC-FDAC-2D37-04DA-69AA19063B98}"/>
              </a:ext>
            </a:extLst>
          </p:cNvPr>
          <p:cNvSpPr>
            <a:spLocks noGrp="1"/>
          </p:cNvSpPr>
          <p:nvPr>
            <p:ph type="body" sz="quarter" idx="40" hasCustomPrompt="1"/>
          </p:nvPr>
        </p:nvSpPr>
        <p:spPr>
          <a:xfrm>
            <a:off x="1055688" y="4688958"/>
            <a:ext cx="10080624" cy="787168"/>
          </a:xfrm>
        </p:spPr>
        <p:txBody>
          <a:bodyPr/>
          <a:lstStyle>
            <a:lvl1pPr marL="0" indent="0" algn="l">
              <a:buNone/>
              <a:defRPr/>
            </a:lvl1pPr>
          </a:lstStyle>
          <a:p>
            <a:r>
              <a:rPr lang="sv-SE" dirty="0" err="1"/>
              <a:t>Click</a:t>
            </a:r>
            <a:r>
              <a:rPr lang="sv-SE" dirty="0"/>
              <a:t> to </a:t>
            </a:r>
            <a:r>
              <a:rPr lang="sv-SE" dirty="0" err="1"/>
              <a:t>add</a:t>
            </a:r>
            <a:r>
              <a:rPr lang="sv-SE" dirty="0"/>
              <a:t> text</a:t>
            </a:r>
          </a:p>
        </p:txBody>
      </p:sp>
      <p:sp>
        <p:nvSpPr>
          <p:cNvPr id="8" name="Title 4">
            <a:extLst>
              <a:ext uri="{FF2B5EF4-FFF2-40B4-BE49-F238E27FC236}">
                <a16:creationId xmlns:a16="http://schemas.microsoft.com/office/drawing/2014/main" id="{E89A5629-85C0-0085-E7E8-A3A49119D58F}"/>
              </a:ext>
            </a:extLst>
          </p:cNvPr>
          <p:cNvSpPr>
            <a:spLocks noGrp="1"/>
          </p:cNvSpPr>
          <p:nvPr>
            <p:ph type="title" hasCustomPrompt="1"/>
          </p:nvPr>
        </p:nvSpPr>
        <p:spPr>
          <a:xfrm>
            <a:off x="1055688" y="1916113"/>
            <a:ext cx="10080627" cy="2449649"/>
          </a:xfrm>
        </p:spPr>
        <p:txBody>
          <a:bodyPr anchor="ctr" anchorCtr="0">
            <a:noAutofit/>
          </a:bodyPr>
          <a:lstStyle>
            <a:lvl1pPr marL="0" marR="0" indent="0" algn="l" defTabSz="914309" rtl="0" eaLnBrk="1" fontAlgn="auto" latinLnBrk="0" hangingPunct="1">
              <a:lnSpc>
                <a:spcPct val="90000"/>
              </a:lnSpc>
              <a:spcBef>
                <a:spcPct val="0"/>
              </a:spcBef>
              <a:spcAft>
                <a:spcPts val="0"/>
              </a:spcAft>
              <a:buClrTx/>
              <a:buSzTx/>
              <a:buFontTx/>
              <a:buNone/>
              <a:tabLst/>
              <a:defRPr sz="9000"/>
            </a:lvl1pPr>
          </a:lstStyle>
          <a:p>
            <a:r>
              <a:rPr lang="en-US" dirty="0"/>
              <a:t>Click to add bigger text</a:t>
            </a:r>
            <a:endParaRPr lang="sv-SE" dirty="0"/>
          </a:p>
        </p:txBody>
      </p:sp>
    </p:spTree>
    <p:extLst>
      <p:ext uri="{BB962C8B-B14F-4D97-AF65-F5344CB8AC3E}">
        <p14:creationId xmlns:p14="http://schemas.microsoft.com/office/powerpoint/2010/main" val="80680809"/>
      </p:ext>
    </p:extLst>
  </p:cSld>
  <p:clrMapOvr>
    <a:overrideClrMapping bg1="lt1" tx1="dk1" bg2="lt2" tx2="dk2" accent1="accent1" accent2="accent2" accent3="accent3" accent4="accent4" accent5="accent5" accent6="accent6" hlink="hlink" folHlink="folHlink"/>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Nine pictures">
    <p:bg>
      <p:bgPr>
        <a:solidFill>
          <a:schemeClr val="bg1">
            <a:lumMod val="85000"/>
          </a:schemeClr>
        </a:solidFill>
        <a:effectLst/>
      </p:bgPr>
    </p:bg>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A87B166C-B93D-1597-CE66-8E9301115F5D}"/>
              </a:ext>
            </a:extLst>
          </p:cNvPr>
          <p:cNvSpPr>
            <a:spLocks noGrp="1"/>
          </p:cNvSpPr>
          <p:nvPr>
            <p:ph type="pic" sz="quarter" idx="16"/>
          </p:nvPr>
        </p:nvSpPr>
        <p:spPr>
          <a:xfrm>
            <a:off x="6097200" y="4337832"/>
            <a:ext cx="6094800" cy="2520168"/>
          </a:xfrm>
          <a:prstGeom prst="rect">
            <a:avLst/>
          </a:prstGeom>
          <a:solidFill>
            <a:schemeClr val="bg2"/>
          </a:solidFill>
        </p:spPr>
        <p:txBody>
          <a:bodyPr tIns="360000" rIns="180000"/>
          <a:lstStyle>
            <a:lvl1pPr marL="0" indent="0" algn="ctr">
              <a:buNone/>
              <a:defRPr>
                <a:solidFill>
                  <a:schemeClr val="tx1"/>
                </a:solidFill>
              </a:defRPr>
            </a:lvl1pPr>
          </a:lstStyle>
          <a:p>
            <a:r>
              <a:rPr lang="en-US"/>
              <a:t>Click icon to add picture</a:t>
            </a:r>
            <a:endParaRPr lang="sv-SE"/>
          </a:p>
        </p:txBody>
      </p:sp>
      <p:sp>
        <p:nvSpPr>
          <p:cNvPr id="2" name="Picture Placeholder 7">
            <a:extLst>
              <a:ext uri="{FF2B5EF4-FFF2-40B4-BE49-F238E27FC236}">
                <a16:creationId xmlns:a16="http://schemas.microsoft.com/office/drawing/2014/main" id="{7888C01D-5E60-7C57-6A4B-90FF7CF4B367}"/>
              </a:ext>
            </a:extLst>
          </p:cNvPr>
          <p:cNvSpPr>
            <a:spLocks noGrp="1"/>
          </p:cNvSpPr>
          <p:nvPr>
            <p:ph type="pic" sz="quarter" idx="18"/>
          </p:nvPr>
        </p:nvSpPr>
        <p:spPr>
          <a:xfrm>
            <a:off x="3048600" y="2520153"/>
            <a:ext cx="6098400" cy="1817679"/>
          </a:xfrm>
          <a:prstGeom prst="rect">
            <a:avLst/>
          </a:prstGeom>
          <a:solidFill>
            <a:schemeClr val="bg2"/>
          </a:solidFill>
        </p:spPr>
        <p:txBody>
          <a:bodyPr tIns="180000" rIns="180000"/>
          <a:lstStyle>
            <a:lvl1pPr marL="0" indent="0" algn="ctr">
              <a:buNone/>
              <a:defRPr>
                <a:solidFill>
                  <a:schemeClr val="tx1"/>
                </a:solidFill>
              </a:defRPr>
            </a:lvl1pPr>
          </a:lstStyle>
          <a:p>
            <a:r>
              <a:rPr lang="en-US"/>
              <a:t>Click icon to add picture</a:t>
            </a:r>
            <a:endParaRPr lang="sv-SE"/>
          </a:p>
        </p:txBody>
      </p:sp>
      <p:sp>
        <p:nvSpPr>
          <p:cNvPr id="4" name="Picture Placeholder 6">
            <a:extLst>
              <a:ext uri="{FF2B5EF4-FFF2-40B4-BE49-F238E27FC236}">
                <a16:creationId xmlns:a16="http://schemas.microsoft.com/office/drawing/2014/main" id="{E98744AC-4F1F-F41F-8098-5CC2BE080CE7}"/>
              </a:ext>
            </a:extLst>
          </p:cNvPr>
          <p:cNvSpPr>
            <a:spLocks noGrp="1"/>
          </p:cNvSpPr>
          <p:nvPr>
            <p:ph type="pic" sz="quarter" idx="15"/>
          </p:nvPr>
        </p:nvSpPr>
        <p:spPr>
          <a:xfrm>
            <a:off x="3045600" y="4337844"/>
            <a:ext cx="3055200" cy="2520156"/>
          </a:xfrm>
          <a:prstGeom prst="rect">
            <a:avLst/>
          </a:prstGeom>
          <a:solidFill>
            <a:schemeClr val="bg2"/>
          </a:solidFill>
        </p:spPr>
        <p:txBody>
          <a:bodyPr tIns="360000" rIns="180000"/>
          <a:lstStyle>
            <a:lvl1pPr marL="0" indent="0" algn="ctr">
              <a:buNone/>
              <a:defRPr>
                <a:solidFill>
                  <a:schemeClr val="tx1"/>
                </a:solidFill>
              </a:defRPr>
            </a:lvl1pPr>
          </a:lstStyle>
          <a:p>
            <a:r>
              <a:rPr lang="en-US"/>
              <a:t>Click icon to add picture</a:t>
            </a:r>
            <a:endParaRPr lang="sv-SE"/>
          </a:p>
        </p:txBody>
      </p:sp>
      <p:sp>
        <p:nvSpPr>
          <p:cNvPr id="6" name="Picture Placeholder 5">
            <a:extLst>
              <a:ext uri="{FF2B5EF4-FFF2-40B4-BE49-F238E27FC236}">
                <a16:creationId xmlns:a16="http://schemas.microsoft.com/office/drawing/2014/main" id="{2BB782BD-4F4C-CC2A-5C50-A43E560B2930}"/>
              </a:ext>
            </a:extLst>
          </p:cNvPr>
          <p:cNvSpPr>
            <a:spLocks noGrp="1"/>
          </p:cNvSpPr>
          <p:nvPr>
            <p:ph type="pic" sz="quarter" idx="14"/>
          </p:nvPr>
        </p:nvSpPr>
        <p:spPr>
          <a:xfrm>
            <a:off x="0" y="2520157"/>
            <a:ext cx="3049200" cy="4337843"/>
          </a:xfrm>
          <a:prstGeom prst="rect">
            <a:avLst/>
          </a:prstGeom>
          <a:solidFill>
            <a:schemeClr val="bg2"/>
          </a:solidFill>
        </p:spPr>
        <p:txBody>
          <a:bodyPr tIns="1080000" rIns="180000"/>
          <a:lstStyle>
            <a:lvl1pPr marL="0" indent="0" algn="ctr">
              <a:buNone/>
              <a:defRPr>
                <a:solidFill>
                  <a:schemeClr val="tx1"/>
                </a:solidFill>
              </a:defRPr>
            </a:lvl1pPr>
          </a:lstStyle>
          <a:p>
            <a:r>
              <a:rPr lang="en-US"/>
              <a:t>Click icon to add picture</a:t>
            </a:r>
            <a:endParaRPr lang="sv-SE"/>
          </a:p>
        </p:txBody>
      </p:sp>
      <p:sp>
        <p:nvSpPr>
          <p:cNvPr id="8" name="Picture Placeholder 4">
            <a:extLst>
              <a:ext uri="{FF2B5EF4-FFF2-40B4-BE49-F238E27FC236}">
                <a16:creationId xmlns:a16="http://schemas.microsoft.com/office/drawing/2014/main" id="{E75C9322-286B-6C7B-6FA1-7BDA58A9F794}"/>
              </a:ext>
            </a:extLst>
          </p:cNvPr>
          <p:cNvSpPr>
            <a:spLocks noGrp="1"/>
          </p:cNvSpPr>
          <p:nvPr>
            <p:ph type="pic" sz="quarter" idx="11"/>
          </p:nvPr>
        </p:nvSpPr>
        <p:spPr>
          <a:xfrm>
            <a:off x="9146400" y="0"/>
            <a:ext cx="3045600" cy="4337844"/>
          </a:xfrm>
          <a:prstGeom prst="rect">
            <a:avLst/>
          </a:prstGeom>
          <a:solidFill>
            <a:schemeClr val="bg2"/>
          </a:solidFill>
        </p:spPr>
        <p:txBody>
          <a:bodyPr tIns="1080000" rIns="180000"/>
          <a:lstStyle>
            <a:lvl1pPr marL="0" indent="0" algn="ctr">
              <a:buNone/>
              <a:defRPr>
                <a:solidFill>
                  <a:schemeClr val="tx1"/>
                </a:solidFill>
              </a:defRPr>
            </a:lvl1pPr>
          </a:lstStyle>
          <a:p>
            <a:r>
              <a:rPr lang="en-US"/>
              <a:t>Click icon to add picture</a:t>
            </a:r>
            <a:endParaRPr lang="sv-SE"/>
          </a:p>
        </p:txBody>
      </p:sp>
      <p:sp>
        <p:nvSpPr>
          <p:cNvPr id="5" name="Picture Placeholder 3">
            <a:extLst>
              <a:ext uri="{FF2B5EF4-FFF2-40B4-BE49-F238E27FC236}">
                <a16:creationId xmlns:a16="http://schemas.microsoft.com/office/drawing/2014/main" id="{12963F5E-8B51-1AF6-848B-5AD154D2A7CA}"/>
              </a:ext>
            </a:extLst>
          </p:cNvPr>
          <p:cNvSpPr>
            <a:spLocks noGrp="1"/>
          </p:cNvSpPr>
          <p:nvPr>
            <p:ph type="pic" sz="quarter" idx="12"/>
          </p:nvPr>
        </p:nvSpPr>
        <p:spPr>
          <a:xfrm>
            <a:off x="6094200" y="-12"/>
            <a:ext cx="3052200" cy="2520157"/>
          </a:xfrm>
          <a:prstGeom prst="rect">
            <a:avLst/>
          </a:prstGeom>
          <a:solidFill>
            <a:schemeClr val="bg2"/>
          </a:solidFill>
        </p:spPr>
        <p:txBody>
          <a:bodyPr tIns="360000" rIns="180000"/>
          <a:lstStyle>
            <a:lvl1pPr marL="0" indent="0" algn="ctr">
              <a:buNone/>
              <a:defRPr>
                <a:solidFill>
                  <a:schemeClr val="tx1"/>
                </a:solidFill>
              </a:defRPr>
            </a:lvl1pPr>
          </a:lstStyle>
          <a:p>
            <a:r>
              <a:rPr lang="en-US"/>
              <a:t>Click icon to add picture</a:t>
            </a:r>
            <a:endParaRPr lang="sv-SE"/>
          </a:p>
        </p:txBody>
      </p:sp>
      <p:sp>
        <p:nvSpPr>
          <p:cNvPr id="7" name="Picture Placeholder 2">
            <a:extLst>
              <a:ext uri="{FF2B5EF4-FFF2-40B4-BE49-F238E27FC236}">
                <a16:creationId xmlns:a16="http://schemas.microsoft.com/office/drawing/2014/main" id="{FDD22255-DC93-54A0-E02C-135CF9B06EE4}"/>
              </a:ext>
            </a:extLst>
          </p:cNvPr>
          <p:cNvSpPr>
            <a:spLocks noGrp="1"/>
          </p:cNvSpPr>
          <p:nvPr>
            <p:ph type="pic" sz="quarter" idx="17"/>
          </p:nvPr>
        </p:nvSpPr>
        <p:spPr>
          <a:xfrm>
            <a:off x="3045600" y="-12"/>
            <a:ext cx="3049200" cy="2520157"/>
          </a:xfrm>
          <a:prstGeom prst="rect">
            <a:avLst/>
          </a:prstGeom>
          <a:solidFill>
            <a:schemeClr val="bg2"/>
          </a:solidFill>
        </p:spPr>
        <p:txBody>
          <a:bodyPr tIns="360000" rIns="180000"/>
          <a:lstStyle>
            <a:lvl1pPr marL="0" indent="0" algn="ctr">
              <a:buNone/>
              <a:defRPr>
                <a:solidFill>
                  <a:schemeClr val="tx1"/>
                </a:solidFill>
              </a:defRPr>
            </a:lvl1pPr>
          </a:lstStyle>
          <a:p>
            <a:r>
              <a:rPr lang="en-US"/>
              <a:t>Click icon to add picture</a:t>
            </a:r>
            <a:endParaRPr lang="sv-SE"/>
          </a:p>
        </p:txBody>
      </p:sp>
      <p:sp>
        <p:nvSpPr>
          <p:cNvPr id="9" name="Picture Placeholder 1">
            <a:extLst>
              <a:ext uri="{FF2B5EF4-FFF2-40B4-BE49-F238E27FC236}">
                <a16:creationId xmlns:a16="http://schemas.microsoft.com/office/drawing/2014/main" id="{6B4704E1-E688-CDC0-74BE-8BC79A233742}"/>
              </a:ext>
            </a:extLst>
          </p:cNvPr>
          <p:cNvSpPr>
            <a:spLocks noGrp="1"/>
          </p:cNvSpPr>
          <p:nvPr>
            <p:ph type="pic" sz="quarter" idx="10"/>
          </p:nvPr>
        </p:nvSpPr>
        <p:spPr>
          <a:xfrm>
            <a:off x="600" y="0"/>
            <a:ext cx="3049200" cy="2520157"/>
          </a:xfrm>
          <a:prstGeom prst="rect">
            <a:avLst/>
          </a:prstGeom>
          <a:solidFill>
            <a:schemeClr val="bg2"/>
          </a:solidFill>
        </p:spPr>
        <p:txBody>
          <a:bodyPr tIns="360000" rIns="180000"/>
          <a:lstStyle>
            <a:lvl1pPr marL="0" indent="0" algn="ctr">
              <a:buNone/>
              <a:defRPr>
                <a:solidFill>
                  <a:schemeClr val="tx1"/>
                </a:solidFill>
              </a:defRPr>
            </a:lvl1pPr>
          </a:lstStyle>
          <a:p>
            <a:r>
              <a:rPr lang="en-US"/>
              <a:t>Click icon to add picture</a:t>
            </a:r>
            <a:endParaRPr lang="sv-SE"/>
          </a:p>
        </p:txBody>
      </p:sp>
    </p:spTree>
    <p:extLst>
      <p:ext uri="{BB962C8B-B14F-4D97-AF65-F5344CB8AC3E}">
        <p14:creationId xmlns:p14="http://schemas.microsoft.com/office/powerpoint/2010/main" val="404345507"/>
      </p:ext>
    </p:extLst>
  </p:cSld>
  <p:clrMapOvr>
    <a:overrideClrMapping bg1="lt1" tx1="dk1" bg2="lt2" tx2="dk2" accent1="accent1" accent2="accent2" accent3="accent3" accent4="accent4" accent5="accent5" accent6="accent6" hlink="hlink" folHlink="folHlink"/>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Fullscreen picture">
    <p:bg>
      <p:bgPr>
        <a:solidFill>
          <a:schemeClr val="bg1">
            <a:lumMod val="85000"/>
          </a:schemeClr>
        </a:solidFill>
        <a:effectLst/>
      </p:bgPr>
    </p:bg>
    <p:spTree>
      <p:nvGrpSpPr>
        <p:cNvPr id="1" name=""/>
        <p:cNvGrpSpPr/>
        <p:nvPr/>
      </p:nvGrpSpPr>
      <p:grpSpPr>
        <a:xfrm>
          <a:off x="0" y="0"/>
          <a:ext cx="0" cy="0"/>
          <a:chOff x="0" y="0"/>
          <a:chExt cx="0" cy="0"/>
        </a:xfrm>
      </p:grpSpPr>
      <p:sp>
        <p:nvSpPr>
          <p:cNvPr id="4" name="Picture">
            <a:extLst>
              <a:ext uri="{FF2B5EF4-FFF2-40B4-BE49-F238E27FC236}">
                <a16:creationId xmlns:a16="http://schemas.microsoft.com/office/drawing/2014/main" id="{4C0BB278-A117-F2B1-0122-7A1F5A6B5199}"/>
              </a:ext>
            </a:extLst>
          </p:cNvPr>
          <p:cNvSpPr>
            <a:spLocks noGrp="1" noRot="1" noMove="1" noResize="1" noEditPoints="1" noAdjustHandles="1" noChangeArrowheads="1" noChangeShapeType="1"/>
          </p:cNvSpPr>
          <p:nvPr>
            <p:ph type="pic" sz="quarter" idx="10"/>
          </p:nvPr>
        </p:nvSpPr>
        <p:spPr>
          <a:xfrm>
            <a:off x="0" y="0"/>
            <a:ext cx="12192000" cy="6858000"/>
          </a:xfrm>
          <a:prstGeom prst="rect">
            <a:avLst/>
          </a:prstGeom>
          <a:solidFill>
            <a:schemeClr val="bg2"/>
          </a:solidFill>
        </p:spPr>
        <p:txBody>
          <a:bodyPr lIns="0" tIns="2520000" rIns="0"/>
          <a:lstStyle>
            <a:lvl1pPr marL="0" indent="0" algn="ctr">
              <a:buNone/>
              <a:defRPr>
                <a:solidFill>
                  <a:schemeClr val="tx1"/>
                </a:solidFill>
              </a:defRPr>
            </a:lvl1pPr>
          </a:lstStyle>
          <a:p>
            <a:r>
              <a:rPr lang="en-US"/>
              <a:t>Click icon to add picture</a:t>
            </a:r>
            <a:endParaRPr lang="sv-SE"/>
          </a:p>
        </p:txBody>
      </p:sp>
    </p:spTree>
    <p:extLst>
      <p:ext uri="{BB962C8B-B14F-4D97-AF65-F5344CB8AC3E}">
        <p14:creationId xmlns:p14="http://schemas.microsoft.com/office/powerpoint/2010/main" val="2048868053"/>
      </p:ext>
    </p:extLst>
  </p:cSld>
  <p:clrMapOvr>
    <a:overrideClrMapping bg1="lt1" tx1="dk1" bg2="lt2" tx2="dk2" accent1="accent1" accent2="accent2" accent3="accent3" accent4="accent4" accent5="accent5" accent6="accent6" hlink="hlink" folHlink="folHlink"/>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Section slide on fullscreen picture">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126EC823-D9C1-1B00-EECA-56C4F820E2C8}"/>
              </a:ext>
            </a:extLst>
          </p:cNvPr>
          <p:cNvSpPr>
            <a:spLocks noGrp="1" noRot="1" noMove="1" noResize="1" noEditPoints="1" noAdjustHandles="1" noChangeArrowheads="1" noChangeShapeType="1"/>
          </p:cNvSpPr>
          <p:nvPr>
            <p:ph type="pic" sz="quarter" idx="41"/>
          </p:nvPr>
        </p:nvSpPr>
        <p:spPr>
          <a:xfrm>
            <a:off x="0" y="0"/>
            <a:ext cx="12192000" cy="6858000"/>
          </a:xfrm>
          <a:solidFill>
            <a:schemeClr val="bg1">
              <a:lumMod val="85000"/>
            </a:schemeClr>
          </a:solidFill>
        </p:spPr>
        <p:txBody>
          <a:bodyPr/>
          <a:lstStyle>
            <a:lvl1pPr marL="0" indent="0" algn="ctr">
              <a:buNone/>
              <a:defRPr>
                <a:solidFill>
                  <a:schemeClr val="bg1"/>
                </a:solidFill>
              </a:defRPr>
            </a:lvl1pPr>
          </a:lstStyle>
          <a:p>
            <a:r>
              <a:rPr lang="en-US"/>
              <a:t>Click icon to add picture</a:t>
            </a:r>
            <a:endParaRPr lang="sv-SE"/>
          </a:p>
        </p:txBody>
      </p:sp>
      <p:sp>
        <p:nvSpPr>
          <p:cNvPr id="4" name="Subtitle">
            <a:extLst>
              <a:ext uri="{FF2B5EF4-FFF2-40B4-BE49-F238E27FC236}">
                <a16:creationId xmlns:a16="http://schemas.microsoft.com/office/drawing/2014/main" id="{68366D62-FFE2-1E13-2404-3575948DC696}"/>
              </a:ext>
            </a:extLst>
          </p:cNvPr>
          <p:cNvSpPr>
            <a:spLocks noGrp="1"/>
          </p:cNvSpPr>
          <p:nvPr>
            <p:ph type="subTitle" idx="1" hasCustomPrompt="1"/>
          </p:nvPr>
        </p:nvSpPr>
        <p:spPr>
          <a:xfrm>
            <a:off x="8793126" y="5076456"/>
            <a:ext cx="2343183" cy="882502"/>
          </a:xfrm>
          <a:prstGeom prst="rect">
            <a:avLst/>
          </a:prstGeom>
        </p:spPr>
        <p:txBody>
          <a:bodyPr>
            <a:noAutofit/>
          </a:bodyPr>
          <a:lstStyle>
            <a:lvl1pPr marL="0" indent="0" algn="l">
              <a:lnSpc>
                <a:spcPct val="100000"/>
              </a:lnSpc>
              <a:spcBef>
                <a:spcPts val="0"/>
              </a:spcBef>
              <a:spcAft>
                <a:spcPts val="0"/>
              </a:spcAft>
              <a:buNone/>
              <a:defRPr sz="1400" cap="none" spc="0" baseline="0">
                <a:solidFill>
                  <a:schemeClr val="bg1"/>
                </a:solidFill>
                <a:effectLst>
                  <a:outerShdw blurRad="182998" dist="38100" dir="5400000" algn="ctr" rotWithShape="0">
                    <a:srgbClr val="000000">
                      <a:alpha val="12000"/>
                    </a:srgbClr>
                  </a:outerShdw>
                </a:effectLst>
              </a:defRPr>
            </a:lvl1pPr>
            <a:lvl2pPr marL="457154" indent="0" algn="ctr">
              <a:buNone/>
              <a:defRPr sz="2000"/>
            </a:lvl2pPr>
            <a:lvl3pPr marL="914309" indent="0" algn="ctr">
              <a:buNone/>
              <a:defRPr sz="1800"/>
            </a:lvl3pPr>
            <a:lvl4pPr marL="1371464" indent="0" algn="ctr">
              <a:buNone/>
              <a:defRPr sz="1600"/>
            </a:lvl4pPr>
            <a:lvl5pPr marL="1828618" indent="0" algn="ctr">
              <a:buNone/>
              <a:defRPr sz="1600"/>
            </a:lvl5pPr>
            <a:lvl6pPr marL="2285770" indent="0" algn="ctr">
              <a:buNone/>
              <a:defRPr sz="1600"/>
            </a:lvl6pPr>
            <a:lvl7pPr marL="2742926" indent="0" algn="ctr">
              <a:buNone/>
              <a:defRPr sz="1600"/>
            </a:lvl7pPr>
            <a:lvl8pPr marL="3200081" indent="0" algn="ctr">
              <a:buNone/>
              <a:defRPr sz="1600"/>
            </a:lvl8pPr>
            <a:lvl9pPr marL="3657234" indent="0" algn="ctr">
              <a:buNone/>
              <a:defRPr sz="1600"/>
            </a:lvl9pPr>
          </a:lstStyle>
          <a:p>
            <a:r>
              <a:rPr lang="en-GB" dirty="0"/>
              <a:t>Click to add text</a:t>
            </a:r>
          </a:p>
        </p:txBody>
      </p:sp>
      <p:sp>
        <p:nvSpPr>
          <p:cNvPr id="6" name="Title">
            <a:extLst>
              <a:ext uri="{FF2B5EF4-FFF2-40B4-BE49-F238E27FC236}">
                <a16:creationId xmlns:a16="http://schemas.microsoft.com/office/drawing/2014/main" id="{632BF814-E802-A8E2-4CD1-E325B6F9D6E8}"/>
              </a:ext>
            </a:extLst>
          </p:cNvPr>
          <p:cNvSpPr>
            <a:spLocks noGrp="1"/>
          </p:cNvSpPr>
          <p:nvPr>
            <p:ph type="title" hasCustomPrompt="1"/>
          </p:nvPr>
        </p:nvSpPr>
        <p:spPr>
          <a:xfrm>
            <a:off x="1055691" y="3902148"/>
            <a:ext cx="7599211" cy="2056809"/>
          </a:xfrm>
          <a:prstGeom prst="rect">
            <a:avLst/>
          </a:prstGeom>
          <a:effectLst>
            <a:outerShdw dist="25400" dir="4620000" algn="ctr" rotWithShape="0">
              <a:srgbClr val="000000">
                <a:alpha val="11000"/>
              </a:srgbClr>
            </a:outerShdw>
          </a:effectLst>
        </p:spPr>
        <p:txBody>
          <a:bodyPr wrap="square" anchor="b" anchorCtr="0">
            <a:normAutofit/>
          </a:bodyPr>
          <a:lstStyle>
            <a:lvl1pPr algn="l">
              <a:lnSpc>
                <a:spcPct val="90000"/>
              </a:lnSpc>
              <a:defRPr sz="7000" b="1">
                <a:solidFill>
                  <a:schemeClr val="bg1"/>
                </a:solidFill>
              </a:defRPr>
            </a:lvl1pPr>
          </a:lstStyle>
          <a:p>
            <a:r>
              <a:rPr lang="en-GB" dirty="0"/>
              <a:t>Click to </a:t>
            </a:r>
            <a:br>
              <a:rPr lang="en-GB" dirty="0"/>
            </a:br>
            <a:r>
              <a:rPr lang="en-GB" dirty="0"/>
              <a:t>add section</a:t>
            </a:r>
            <a:endParaRPr lang="en-US" dirty="0"/>
          </a:p>
        </p:txBody>
      </p:sp>
      <p:sp>
        <p:nvSpPr>
          <p:cNvPr id="2" name="Footer ">
            <a:extLst>
              <a:ext uri="{FF2B5EF4-FFF2-40B4-BE49-F238E27FC236}">
                <a16:creationId xmlns:a16="http://schemas.microsoft.com/office/drawing/2014/main" id="{4DE475FC-02C0-20FE-FDF8-19311C9621A1}"/>
              </a:ext>
            </a:extLst>
          </p:cNvPr>
          <p:cNvSpPr>
            <a:spLocks noGrp="1"/>
          </p:cNvSpPr>
          <p:nvPr>
            <p:ph type="ftr" sz="quarter" idx="11"/>
          </p:nvPr>
        </p:nvSpPr>
        <p:spPr>
          <a:xfrm>
            <a:off x="1055688" y="6200774"/>
            <a:ext cx="10080626" cy="288926"/>
          </a:xfrm>
          <a:effectLst>
            <a:outerShdw blurRad="46320" dist="2986" dir="5400000" sx="82000" sy="82000" algn="ctr" rotWithShape="0">
              <a:srgbClr val="000000">
                <a:alpha val="40000"/>
              </a:srgbClr>
            </a:outerShdw>
          </a:effectLst>
        </p:spPr>
        <p:txBody>
          <a:bodyPr/>
          <a:lstStyle>
            <a:lvl1pPr algn="l">
              <a:defRPr lang="sv-SE" sz="1000" kern="1200" spc="0" baseline="0" dirty="0">
                <a:solidFill>
                  <a:schemeClr val="bg1"/>
                </a:solidFill>
                <a:effectLst>
                  <a:outerShdw blurRad="279400" dist="38100" dir="5400000" algn="ctr" rotWithShape="0">
                    <a:srgbClr val="000000">
                      <a:alpha val="40000"/>
                    </a:srgbClr>
                  </a:outerShdw>
                </a:effectLst>
                <a:latin typeface="+mn-lt"/>
                <a:ea typeface="+mn-ea"/>
                <a:cs typeface="+mn-cs"/>
              </a:defRPr>
            </a:lvl1pPr>
          </a:lstStyle>
          <a:p>
            <a:endParaRPr lang="en-SE"/>
          </a:p>
        </p:txBody>
      </p:sp>
    </p:spTree>
    <p:extLst>
      <p:ext uri="{BB962C8B-B14F-4D97-AF65-F5344CB8AC3E}">
        <p14:creationId xmlns:p14="http://schemas.microsoft.com/office/powerpoint/2010/main" val="765866728"/>
      </p:ext>
    </p:extLst>
  </p:cSld>
  <p:clrMapOvr>
    <a:masterClrMapping/>
  </p:clrMapOvr>
  <p:extLst>
    <p:ext uri="{DCECCB84-F9BA-43D5-87BE-67443E8EF086}">
      <p15:sldGuideLst xmlns:p15="http://schemas.microsoft.com/office/powerpoint/2012/main"/>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 only on picture">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126EC823-D9C1-1B00-EECA-56C4F820E2C8}"/>
              </a:ext>
            </a:extLst>
          </p:cNvPr>
          <p:cNvSpPr>
            <a:spLocks noGrp="1"/>
          </p:cNvSpPr>
          <p:nvPr>
            <p:ph type="pic" sz="quarter" idx="41"/>
          </p:nvPr>
        </p:nvSpPr>
        <p:spPr>
          <a:xfrm>
            <a:off x="0" y="0"/>
            <a:ext cx="12192000" cy="6858000"/>
          </a:xfrm>
          <a:solidFill>
            <a:schemeClr val="bg1">
              <a:lumMod val="85000"/>
            </a:schemeClr>
          </a:solidFill>
        </p:spPr>
        <p:txBody>
          <a:bodyPr/>
          <a:lstStyle>
            <a:lvl1pPr marL="0" indent="0" algn="ctr">
              <a:buNone/>
              <a:defRPr>
                <a:solidFill>
                  <a:schemeClr val="bg1"/>
                </a:solidFill>
              </a:defRPr>
            </a:lvl1pPr>
          </a:lstStyle>
          <a:p>
            <a:r>
              <a:rPr lang="en-US"/>
              <a:t>Click icon to add picture</a:t>
            </a:r>
            <a:endParaRPr lang="sv-SE"/>
          </a:p>
        </p:txBody>
      </p:sp>
      <p:sp>
        <p:nvSpPr>
          <p:cNvPr id="9" name="Footer ">
            <a:extLst>
              <a:ext uri="{FF2B5EF4-FFF2-40B4-BE49-F238E27FC236}">
                <a16:creationId xmlns:a16="http://schemas.microsoft.com/office/drawing/2014/main" id="{CA36BB5C-9C92-0A48-38BA-8C643BE6E139}"/>
              </a:ext>
            </a:extLst>
          </p:cNvPr>
          <p:cNvSpPr>
            <a:spLocks noGrp="1"/>
          </p:cNvSpPr>
          <p:nvPr>
            <p:ph type="ftr" sz="quarter" idx="11"/>
          </p:nvPr>
        </p:nvSpPr>
        <p:spPr>
          <a:xfrm>
            <a:off x="1055688" y="6200774"/>
            <a:ext cx="10080626" cy="288926"/>
          </a:xfrm>
          <a:effectLst>
            <a:outerShdw blurRad="46320" dist="2986" dir="5400000" sx="82000" sy="82000" algn="ctr" rotWithShape="0">
              <a:srgbClr val="000000">
                <a:alpha val="40000"/>
              </a:srgbClr>
            </a:outerShdw>
          </a:effectLst>
        </p:spPr>
        <p:txBody>
          <a:bodyPr/>
          <a:lstStyle>
            <a:lvl1pPr algn="l">
              <a:defRPr lang="sv-SE" sz="1000" kern="1200" spc="0" baseline="0" dirty="0">
                <a:solidFill>
                  <a:schemeClr val="bg1"/>
                </a:solidFill>
                <a:effectLst>
                  <a:outerShdw blurRad="279400" dist="38100" dir="5400000" algn="ctr" rotWithShape="0">
                    <a:srgbClr val="000000">
                      <a:alpha val="40000"/>
                    </a:srgbClr>
                  </a:outerShdw>
                </a:effectLst>
                <a:latin typeface="+mn-lt"/>
                <a:ea typeface="+mn-ea"/>
                <a:cs typeface="+mn-cs"/>
              </a:defRPr>
            </a:lvl1pPr>
          </a:lstStyle>
          <a:p>
            <a:endParaRPr lang="en-SE"/>
          </a:p>
        </p:txBody>
      </p:sp>
      <p:sp>
        <p:nvSpPr>
          <p:cNvPr id="6" name="Title">
            <a:extLst>
              <a:ext uri="{FF2B5EF4-FFF2-40B4-BE49-F238E27FC236}">
                <a16:creationId xmlns:a16="http://schemas.microsoft.com/office/drawing/2014/main" id="{632BF814-E802-A8E2-4CD1-E325B6F9D6E8}"/>
              </a:ext>
            </a:extLst>
          </p:cNvPr>
          <p:cNvSpPr>
            <a:spLocks noGrp="1"/>
          </p:cNvSpPr>
          <p:nvPr>
            <p:ph type="title" hasCustomPrompt="1"/>
          </p:nvPr>
        </p:nvSpPr>
        <p:spPr>
          <a:xfrm>
            <a:off x="1055691" y="1016000"/>
            <a:ext cx="10080623" cy="900113"/>
          </a:xfrm>
          <a:prstGeom prst="rect">
            <a:avLst/>
          </a:prstGeom>
          <a:effectLst>
            <a:outerShdw blurRad="59050" dist="16834" dir="5460000" algn="ctr" rotWithShape="0">
              <a:srgbClr val="000000">
                <a:alpha val="11000"/>
              </a:srgbClr>
            </a:outerShdw>
          </a:effectLst>
        </p:spPr>
        <p:txBody>
          <a:bodyPr wrap="square" anchor="t" anchorCtr="0">
            <a:normAutofit/>
          </a:bodyPr>
          <a:lstStyle>
            <a:lvl1pPr algn="l">
              <a:lnSpc>
                <a:spcPct val="90000"/>
              </a:lnSpc>
              <a:defRPr sz="3600" b="1">
                <a:solidFill>
                  <a:schemeClr val="bg1"/>
                </a:solidFill>
              </a:defRPr>
            </a:lvl1pPr>
          </a:lstStyle>
          <a:p>
            <a:r>
              <a:rPr lang="en-GB" dirty="0"/>
              <a:t>Click to add title</a:t>
            </a:r>
            <a:endParaRPr lang="en-US" dirty="0"/>
          </a:p>
        </p:txBody>
      </p:sp>
    </p:spTree>
    <p:extLst>
      <p:ext uri="{BB962C8B-B14F-4D97-AF65-F5344CB8AC3E}">
        <p14:creationId xmlns:p14="http://schemas.microsoft.com/office/powerpoint/2010/main" val="1257668604"/>
      </p:ext>
    </p:extLst>
  </p:cSld>
  <p:clrMapOvr>
    <a:masterClrMapping/>
  </p:clrMapOvr>
  <p:extLst>
    <p:ext uri="{DCECCB84-F9BA-43D5-87BE-67443E8EF086}">
      <p15:sldGuideLst xmlns:p15="http://schemas.microsoft.com/office/powerpoint/2012/main"/>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JU picture [purple] ">
    <p:spTree>
      <p:nvGrpSpPr>
        <p:cNvPr id="1" name=""/>
        <p:cNvGrpSpPr/>
        <p:nvPr/>
      </p:nvGrpSpPr>
      <p:grpSpPr>
        <a:xfrm>
          <a:off x="0" y="0"/>
          <a:ext cx="0" cy="0"/>
          <a:chOff x="0" y="0"/>
          <a:chExt cx="0" cy="0"/>
        </a:xfrm>
      </p:grpSpPr>
      <p:pic>
        <p:nvPicPr>
          <p:cNvPr id="3" name="Picture Placeholder 5">
            <a:extLst>
              <a:ext uri="{FF2B5EF4-FFF2-40B4-BE49-F238E27FC236}">
                <a16:creationId xmlns:a16="http://schemas.microsoft.com/office/drawing/2014/main" id="{1F5A9810-1C91-8E58-9AE4-A7EE16FB889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Gradient purple 1">
            <a:extLst>
              <a:ext uri="{FF2B5EF4-FFF2-40B4-BE49-F238E27FC236}">
                <a16:creationId xmlns:a16="http://schemas.microsoft.com/office/drawing/2014/main" id="{DBA79664-6429-453B-B3FB-277837AE45DA}"/>
              </a:ext>
            </a:extLst>
          </p:cNvPr>
          <p:cNvSpPr/>
          <p:nvPr userDrawn="1"/>
        </p:nvSpPr>
        <p:spPr>
          <a:xfrm rot="10800000">
            <a:off x="0" y="0"/>
            <a:ext cx="12192000" cy="6858000"/>
          </a:xfrm>
          <a:prstGeom prst="rect">
            <a:avLst/>
          </a:prstGeom>
          <a:gradFill flip="none" rotWithShape="1">
            <a:gsLst>
              <a:gs pos="21000">
                <a:schemeClr val="tx1">
                  <a:alpha val="0"/>
                </a:schemeClr>
              </a:gs>
              <a:gs pos="99000">
                <a:srgbClr val="80166F"/>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900"/>
          </a:p>
        </p:txBody>
      </p:sp>
    </p:spTree>
    <p:extLst>
      <p:ext uri="{BB962C8B-B14F-4D97-AF65-F5344CB8AC3E}">
        <p14:creationId xmlns:p14="http://schemas.microsoft.com/office/powerpoint/2010/main" val="125398330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Static JU Picture">
    <p:spTree>
      <p:nvGrpSpPr>
        <p:cNvPr id="1" name=""/>
        <p:cNvGrpSpPr/>
        <p:nvPr/>
      </p:nvGrpSpPr>
      <p:grpSpPr>
        <a:xfrm>
          <a:off x="0" y="0"/>
          <a:ext cx="0" cy="0"/>
          <a:chOff x="0" y="0"/>
          <a:chExt cx="0" cy="0"/>
        </a:xfrm>
      </p:grpSpPr>
      <p:pic>
        <p:nvPicPr>
          <p:cNvPr id="3" name="JU brand picture" descr="Several people in different situations&#10;&#10;Description automatically generated with medium confidence">
            <a:extLst>
              <a:ext uri="{FF2B5EF4-FFF2-40B4-BE49-F238E27FC236}">
                <a16:creationId xmlns:a16="http://schemas.microsoft.com/office/drawing/2014/main" id="{C21F9813-6123-E6E8-9ED8-5CD86ADC629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1"/>
          </a:xfrm>
          <a:prstGeom prst="rect">
            <a:avLst/>
          </a:prstGeom>
        </p:spPr>
      </p:pic>
    </p:spTree>
    <p:extLst>
      <p:ext uri="{BB962C8B-B14F-4D97-AF65-F5344CB8AC3E}">
        <p14:creationId xmlns:p14="http://schemas.microsoft.com/office/powerpoint/2010/main" val="105547352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38944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1_JU logo on picture ">
    <p:bg>
      <p:bgPr>
        <a:solidFill>
          <a:schemeClr val="tx1"/>
        </a:soli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34521246-9A62-F789-0884-6EFBEF1BBB57}"/>
              </a:ext>
            </a:extLst>
          </p:cNvPr>
          <p:cNvPicPr>
            <a:picLocks noGrp="1" noRot="1" noChangeAspect="1" noMove="1" noResize="1" noEditPoints="1" noAdjustHandles="1" noChangeArrowheads="1" noChangeShapeType="1" noCrop="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Lila högst upp">
            <a:extLst>
              <a:ext uri="{FF2B5EF4-FFF2-40B4-BE49-F238E27FC236}">
                <a16:creationId xmlns:a16="http://schemas.microsoft.com/office/drawing/2014/main" id="{EED9FB54-4D01-C7C7-5270-A1C42EE9C279}"/>
              </a:ext>
            </a:extLst>
          </p:cNvPr>
          <p:cNvSpPr>
            <a:spLocks/>
          </p:cNvSpPr>
          <p:nvPr userDrawn="1"/>
        </p:nvSpPr>
        <p:spPr>
          <a:xfrm rot="10800000">
            <a:off x="0" y="-4"/>
            <a:ext cx="12192000" cy="4165604"/>
          </a:xfrm>
          <a:prstGeom prst="rect">
            <a:avLst/>
          </a:prstGeom>
          <a:gradFill>
            <a:gsLst>
              <a:gs pos="0">
                <a:srgbClr val="80166F">
                  <a:alpha val="0"/>
                </a:srgbClr>
              </a:gs>
              <a:gs pos="98000">
                <a:srgbClr val="80166F"/>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900"/>
          </a:p>
        </p:txBody>
      </p:sp>
      <p:sp>
        <p:nvSpPr>
          <p:cNvPr id="14" name="Mörk platta">
            <a:extLst>
              <a:ext uri="{FF2B5EF4-FFF2-40B4-BE49-F238E27FC236}">
                <a16:creationId xmlns:a16="http://schemas.microsoft.com/office/drawing/2014/main" id="{938D1A3F-5774-934C-9D36-7DB3A0CB9EF5}"/>
              </a:ext>
            </a:extLst>
          </p:cNvPr>
          <p:cNvSpPr>
            <a:spLocks noGrp="1" noRot="1" noMove="1" noResize="1" noEditPoints="1" noAdjustHandles="1" noChangeArrowheads="1" noChangeShapeType="1"/>
          </p:cNvSpPr>
          <p:nvPr userDrawn="1"/>
        </p:nvSpPr>
        <p:spPr>
          <a:xfrm>
            <a:off x="-1" y="5193792"/>
            <a:ext cx="12192001" cy="1664207"/>
          </a:xfrm>
          <a:prstGeom prst="rect">
            <a:avLst/>
          </a:prstGeom>
          <a:gradFill flip="none" rotWithShape="1">
            <a:gsLst>
              <a:gs pos="0">
                <a:schemeClr val="tx1">
                  <a:alpha val="0"/>
                </a:schemeClr>
              </a:gs>
              <a:gs pos="99000">
                <a:schemeClr val="accent1">
                  <a:lumMod val="50000"/>
                  <a:alpha val="15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900"/>
          </a:p>
        </p:txBody>
      </p:sp>
      <p:sp>
        <p:nvSpPr>
          <p:cNvPr id="9" name="Lila vänster">
            <a:extLst>
              <a:ext uri="{FF2B5EF4-FFF2-40B4-BE49-F238E27FC236}">
                <a16:creationId xmlns:a16="http://schemas.microsoft.com/office/drawing/2014/main" id="{9142540E-181B-C8DE-E583-0407B4780CDE}"/>
              </a:ext>
            </a:extLst>
          </p:cNvPr>
          <p:cNvSpPr>
            <a:spLocks/>
          </p:cNvSpPr>
          <p:nvPr userDrawn="1"/>
        </p:nvSpPr>
        <p:spPr>
          <a:xfrm rot="16200000">
            <a:off x="-380998" y="381000"/>
            <a:ext cx="6858000" cy="6096000"/>
          </a:xfrm>
          <a:prstGeom prst="rect">
            <a:avLst/>
          </a:prstGeom>
          <a:gradFill flip="none" rotWithShape="1">
            <a:gsLst>
              <a:gs pos="0">
                <a:srgbClr val="80166F">
                  <a:alpha val="0"/>
                </a:srgbClr>
              </a:gs>
              <a:gs pos="98000">
                <a:srgbClr val="80166F">
                  <a:alpha val="47000"/>
                </a:srgb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900"/>
          </a:p>
        </p:txBody>
      </p:sp>
      <p:pic>
        <p:nvPicPr>
          <p:cNvPr id="8" name="Logo">
            <a:extLst>
              <a:ext uri="{FF2B5EF4-FFF2-40B4-BE49-F238E27FC236}">
                <a16:creationId xmlns:a16="http://schemas.microsoft.com/office/drawing/2014/main" id="{21AC4480-7658-558A-387B-846D35346923}"/>
              </a:ext>
            </a:extLst>
          </p:cNvPr>
          <p:cNvPicPr>
            <a:picLocks noGrp="1" noRot="1" noMove="1" noResize="1" noEditPoints="1" noAdjustHandles="1" noChangeArrowheads="1" noChangeShapeType="1" noCrop="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419946" y="369667"/>
            <a:ext cx="1164635" cy="286190"/>
          </a:xfrm>
          <a:prstGeom prst="rect">
            <a:avLst/>
          </a:prstGeom>
        </p:spPr>
      </p:pic>
      <p:sp>
        <p:nvSpPr>
          <p:cNvPr id="13" name="Date">
            <a:extLst>
              <a:ext uri="{FF2B5EF4-FFF2-40B4-BE49-F238E27FC236}">
                <a16:creationId xmlns:a16="http://schemas.microsoft.com/office/drawing/2014/main" id="{B0839F66-33D4-95ED-E75D-4E72BABE5528}"/>
              </a:ext>
            </a:extLst>
          </p:cNvPr>
          <p:cNvSpPr>
            <a:spLocks noGrp="1"/>
          </p:cNvSpPr>
          <p:nvPr>
            <p:ph type="dt" sz="half" idx="10"/>
          </p:nvPr>
        </p:nvSpPr>
        <p:spPr>
          <a:xfrm>
            <a:off x="1055688" y="6201833"/>
            <a:ext cx="2110845" cy="287867"/>
          </a:xfrm>
          <a:prstGeom prst="rect">
            <a:avLst/>
          </a:prstGeom>
        </p:spPr>
        <p:txBody>
          <a:bodyPr vert="horz" lIns="91440" tIns="0" rIns="91440" bIns="0" rtlCol="0" anchor="ctr" anchorCtr="0"/>
          <a:lstStyle>
            <a:lvl1pPr>
              <a:defRPr lang="en-SE" sz="900" b="1" i="1" spc="30" baseline="0" smtClean="0">
                <a:solidFill>
                  <a:schemeClr val="tx1"/>
                </a:solidFill>
              </a:defRPr>
            </a:lvl1pPr>
          </a:lstStyle>
          <a:p>
            <a:fld id="{C66995AB-0F08-CC49-B84F-A4273C727515}" type="datetime1">
              <a:rPr lang="en-SE" smtClean="0"/>
              <a:pPr/>
              <a:t>05/22/2026</a:t>
            </a:fld>
            <a:endParaRPr lang="en-SE"/>
          </a:p>
        </p:txBody>
      </p:sp>
      <p:sp>
        <p:nvSpPr>
          <p:cNvPr id="15" name="Subtitle">
            <a:extLst>
              <a:ext uri="{FF2B5EF4-FFF2-40B4-BE49-F238E27FC236}">
                <a16:creationId xmlns:a16="http://schemas.microsoft.com/office/drawing/2014/main" id="{F50ACF00-FDEA-1C99-8E18-70F95AB3BCA5}"/>
              </a:ext>
            </a:extLst>
          </p:cNvPr>
          <p:cNvSpPr>
            <a:spLocks noGrp="1"/>
          </p:cNvSpPr>
          <p:nvPr>
            <p:ph type="subTitle" idx="1" hasCustomPrompt="1"/>
          </p:nvPr>
        </p:nvSpPr>
        <p:spPr>
          <a:xfrm>
            <a:off x="1055688" y="3120092"/>
            <a:ext cx="9649376" cy="516836"/>
          </a:xfrm>
          <a:prstGeom prst="rect">
            <a:avLst/>
          </a:prstGeom>
          <a:effectLst>
            <a:outerShdw blurRad="220121" dir="1561299" algn="ctr" rotWithShape="0">
              <a:schemeClr val="bg2">
                <a:lumMod val="50000"/>
                <a:alpha val="0"/>
              </a:schemeClr>
            </a:outerShdw>
          </a:effectLst>
        </p:spPr>
        <p:txBody>
          <a:bodyPr>
            <a:noAutofit/>
          </a:bodyPr>
          <a:lstStyle>
            <a:lvl1pPr marL="0" indent="0" algn="l">
              <a:lnSpc>
                <a:spcPct val="100000"/>
              </a:lnSpc>
              <a:spcBef>
                <a:spcPts val="0"/>
              </a:spcBef>
              <a:spcAft>
                <a:spcPts val="0"/>
              </a:spcAft>
              <a:buNone/>
              <a:defRPr sz="1800" cap="none" spc="0" baseline="0">
                <a:solidFill>
                  <a:schemeClr val="tx1"/>
                </a:solidFill>
                <a:effectLst/>
              </a:defRPr>
            </a:lvl1pPr>
            <a:lvl2pPr marL="457154" indent="0" algn="ctr">
              <a:buNone/>
              <a:defRPr sz="2000"/>
            </a:lvl2pPr>
            <a:lvl3pPr marL="914309" indent="0" algn="ctr">
              <a:buNone/>
              <a:defRPr sz="1800"/>
            </a:lvl3pPr>
            <a:lvl4pPr marL="1371464" indent="0" algn="ctr">
              <a:buNone/>
              <a:defRPr sz="1600"/>
            </a:lvl4pPr>
            <a:lvl5pPr marL="1828618" indent="0" algn="ctr">
              <a:buNone/>
              <a:defRPr sz="1600"/>
            </a:lvl5pPr>
            <a:lvl6pPr marL="2285770" indent="0" algn="ctr">
              <a:buNone/>
              <a:defRPr sz="1600"/>
            </a:lvl6pPr>
            <a:lvl7pPr marL="2742926" indent="0" algn="ctr">
              <a:buNone/>
              <a:defRPr sz="1600"/>
            </a:lvl7pPr>
            <a:lvl8pPr marL="3200081" indent="0" algn="ctr">
              <a:buNone/>
              <a:defRPr sz="1600"/>
            </a:lvl8pPr>
            <a:lvl9pPr marL="3657234" indent="0" algn="ctr">
              <a:buNone/>
              <a:defRPr sz="1600"/>
            </a:lvl9pPr>
          </a:lstStyle>
          <a:p>
            <a:r>
              <a:rPr lang="en-GB" dirty="0"/>
              <a:t>Click to add subtitle</a:t>
            </a:r>
          </a:p>
        </p:txBody>
      </p:sp>
      <p:sp>
        <p:nvSpPr>
          <p:cNvPr id="16" name="Title">
            <a:extLst>
              <a:ext uri="{FF2B5EF4-FFF2-40B4-BE49-F238E27FC236}">
                <a16:creationId xmlns:a16="http://schemas.microsoft.com/office/drawing/2014/main" id="{596D70D1-E45E-CA7B-3096-EFE98E46F1B3}"/>
              </a:ext>
            </a:extLst>
          </p:cNvPr>
          <p:cNvSpPr>
            <a:spLocks noGrp="1"/>
          </p:cNvSpPr>
          <p:nvPr>
            <p:ph type="title" hasCustomPrompt="1"/>
          </p:nvPr>
        </p:nvSpPr>
        <p:spPr>
          <a:xfrm>
            <a:off x="1055688" y="1582318"/>
            <a:ext cx="9649376" cy="1529138"/>
          </a:xfrm>
          <a:prstGeom prst="rect">
            <a:avLst/>
          </a:prstGeom>
          <a:effectLst/>
        </p:spPr>
        <p:txBody>
          <a:bodyPr wrap="square" anchor="b" anchorCtr="0">
            <a:normAutofit/>
          </a:bodyPr>
          <a:lstStyle>
            <a:lvl1pPr algn="l">
              <a:lnSpc>
                <a:spcPct val="90000"/>
              </a:lnSpc>
              <a:defRPr sz="6500" b="1">
                <a:solidFill>
                  <a:schemeClr val="tx1"/>
                </a:solidFill>
                <a:effectLst>
                  <a:outerShdw blurRad="302162" dir="960000" sx="99824" sy="99824" algn="ctr" rotWithShape="0">
                    <a:schemeClr val="bg2">
                      <a:lumMod val="50000"/>
                      <a:alpha val="27000"/>
                    </a:schemeClr>
                  </a:outerShdw>
                </a:effectLst>
              </a:defRPr>
            </a:lvl1pPr>
          </a:lstStyle>
          <a:p>
            <a:r>
              <a:rPr lang="en-GB" dirty="0"/>
              <a:t>Click to add title</a:t>
            </a:r>
            <a:endParaRPr lang="en-US" dirty="0"/>
          </a:p>
        </p:txBody>
      </p:sp>
    </p:spTree>
    <p:extLst>
      <p:ext uri="{BB962C8B-B14F-4D97-AF65-F5344CB8AC3E}">
        <p14:creationId xmlns:p14="http://schemas.microsoft.com/office/powerpoint/2010/main" val="164849184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2_JU logo on picture ">
    <p:bg>
      <p:bgPr>
        <a:solidFill>
          <a:schemeClr val="tx1"/>
        </a:soli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34521246-9A62-F789-0884-6EFBEF1BBB57}"/>
              </a:ext>
            </a:extLst>
          </p:cNvPr>
          <p:cNvPicPr>
            <a:picLocks noGrp="1" noRot="1" noChangeAspect="1" noMove="1" noResize="1" noEditPoints="1" noAdjustHandles="1" noChangeArrowheads="1" noChangeShapeType="1" noCrop="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Lila högst upp">
            <a:extLst>
              <a:ext uri="{FF2B5EF4-FFF2-40B4-BE49-F238E27FC236}">
                <a16:creationId xmlns:a16="http://schemas.microsoft.com/office/drawing/2014/main" id="{EED9FB54-4D01-C7C7-5270-A1C42EE9C279}"/>
              </a:ext>
            </a:extLst>
          </p:cNvPr>
          <p:cNvSpPr>
            <a:spLocks/>
          </p:cNvSpPr>
          <p:nvPr userDrawn="1"/>
        </p:nvSpPr>
        <p:spPr>
          <a:xfrm rot="10800000">
            <a:off x="0" y="-1"/>
            <a:ext cx="12192000" cy="4182534"/>
          </a:xfrm>
          <a:prstGeom prst="rect">
            <a:avLst/>
          </a:prstGeom>
          <a:gradFill>
            <a:gsLst>
              <a:gs pos="0">
                <a:schemeClr val="bg2">
                  <a:alpha val="0"/>
                </a:schemeClr>
              </a:gs>
              <a:gs pos="98000">
                <a:srgbClr val="80166F"/>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900"/>
          </a:p>
        </p:txBody>
      </p:sp>
      <p:sp>
        <p:nvSpPr>
          <p:cNvPr id="14" name="Mörk platta">
            <a:extLst>
              <a:ext uri="{FF2B5EF4-FFF2-40B4-BE49-F238E27FC236}">
                <a16:creationId xmlns:a16="http://schemas.microsoft.com/office/drawing/2014/main" id="{938D1A3F-5774-934C-9D36-7DB3A0CB9EF5}"/>
              </a:ext>
            </a:extLst>
          </p:cNvPr>
          <p:cNvSpPr>
            <a:spLocks noGrp="1" noRot="1" noMove="1" noResize="1" noEditPoints="1" noAdjustHandles="1" noChangeArrowheads="1" noChangeShapeType="1"/>
          </p:cNvSpPr>
          <p:nvPr userDrawn="1"/>
        </p:nvSpPr>
        <p:spPr>
          <a:xfrm>
            <a:off x="-1" y="5193792"/>
            <a:ext cx="12192001" cy="1664207"/>
          </a:xfrm>
          <a:prstGeom prst="rect">
            <a:avLst/>
          </a:prstGeom>
          <a:gradFill flip="none" rotWithShape="1">
            <a:gsLst>
              <a:gs pos="0">
                <a:schemeClr val="tx1">
                  <a:alpha val="0"/>
                </a:schemeClr>
              </a:gs>
              <a:gs pos="99000">
                <a:schemeClr val="accent1">
                  <a:lumMod val="50000"/>
                  <a:alpha val="15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900"/>
          </a:p>
        </p:txBody>
      </p:sp>
      <p:sp>
        <p:nvSpPr>
          <p:cNvPr id="9" name="Lila vänster">
            <a:extLst>
              <a:ext uri="{FF2B5EF4-FFF2-40B4-BE49-F238E27FC236}">
                <a16:creationId xmlns:a16="http://schemas.microsoft.com/office/drawing/2014/main" id="{9142540E-181B-C8DE-E583-0407B4780CDE}"/>
              </a:ext>
            </a:extLst>
          </p:cNvPr>
          <p:cNvSpPr>
            <a:spLocks/>
          </p:cNvSpPr>
          <p:nvPr userDrawn="1"/>
        </p:nvSpPr>
        <p:spPr>
          <a:xfrm rot="16200000">
            <a:off x="-381000" y="381000"/>
            <a:ext cx="6858000" cy="6096000"/>
          </a:xfrm>
          <a:prstGeom prst="rect">
            <a:avLst/>
          </a:prstGeom>
          <a:gradFill flip="none" rotWithShape="1">
            <a:gsLst>
              <a:gs pos="0">
                <a:schemeClr val="bg2">
                  <a:alpha val="0"/>
                </a:schemeClr>
              </a:gs>
              <a:gs pos="98000">
                <a:srgbClr val="80166F">
                  <a:alpha val="47000"/>
                </a:srgb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900"/>
          </a:p>
        </p:txBody>
      </p:sp>
      <p:sp>
        <p:nvSpPr>
          <p:cNvPr id="13" name="Date">
            <a:extLst>
              <a:ext uri="{FF2B5EF4-FFF2-40B4-BE49-F238E27FC236}">
                <a16:creationId xmlns:a16="http://schemas.microsoft.com/office/drawing/2014/main" id="{B0839F66-33D4-95ED-E75D-4E72BABE5528}"/>
              </a:ext>
            </a:extLst>
          </p:cNvPr>
          <p:cNvSpPr>
            <a:spLocks noGrp="1"/>
          </p:cNvSpPr>
          <p:nvPr>
            <p:ph type="dt" sz="half" idx="10"/>
          </p:nvPr>
        </p:nvSpPr>
        <p:spPr>
          <a:xfrm>
            <a:off x="1055688" y="6201833"/>
            <a:ext cx="2110845" cy="287867"/>
          </a:xfrm>
          <a:prstGeom prst="rect">
            <a:avLst/>
          </a:prstGeom>
        </p:spPr>
        <p:txBody>
          <a:bodyPr vert="horz" lIns="91440" tIns="0" rIns="91440" bIns="0" rtlCol="0" anchor="ctr" anchorCtr="0"/>
          <a:lstStyle>
            <a:lvl1pPr>
              <a:defRPr lang="en-SE" sz="900" b="1" i="1" spc="30" baseline="0" smtClean="0">
                <a:solidFill>
                  <a:schemeClr val="tx1"/>
                </a:solidFill>
              </a:defRPr>
            </a:lvl1pPr>
          </a:lstStyle>
          <a:p>
            <a:fld id="{C66995AB-0F08-CC49-B84F-A4273C727515}" type="datetime1">
              <a:rPr lang="en-SE" smtClean="0"/>
              <a:pPr/>
              <a:t>05/22/2026</a:t>
            </a:fld>
            <a:endParaRPr lang="en-SE"/>
          </a:p>
        </p:txBody>
      </p:sp>
      <p:pic>
        <p:nvPicPr>
          <p:cNvPr id="2" name="Picture 1">
            <a:extLst>
              <a:ext uri="{FF2B5EF4-FFF2-40B4-BE49-F238E27FC236}">
                <a16:creationId xmlns:a16="http://schemas.microsoft.com/office/drawing/2014/main" id="{361314BD-CD6A-2DBB-9944-9175162A7A4C}"/>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570656" y="1947672"/>
            <a:ext cx="3050689" cy="1353077"/>
          </a:xfrm>
          <a:prstGeom prst="rect">
            <a:avLst/>
          </a:prstGeom>
          <a:noFill/>
        </p:spPr>
      </p:pic>
    </p:spTree>
    <p:extLst>
      <p:ext uri="{BB962C8B-B14F-4D97-AF65-F5344CB8AC3E}">
        <p14:creationId xmlns:p14="http://schemas.microsoft.com/office/powerpoint/2010/main" val="9425111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4_JU logo on picture ">
    <p:bg>
      <p:bgPr>
        <a:solidFill>
          <a:schemeClr val="tx1"/>
        </a:solidFill>
        <a:effectLst/>
      </p:bgPr>
    </p:bg>
    <p:spTree>
      <p:nvGrpSpPr>
        <p:cNvPr id="1" name=""/>
        <p:cNvGrpSpPr/>
        <p:nvPr/>
      </p:nvGrpSpPr>
      <p:grpSpPr>
        <a:xfrm>
          <a:off x="0" y="0"/>
          <a:ext cx="0" cy="0"/>
          <a:chOff x="0" y="0"/>
          <a:chExt cx="0" cy="0"/>
        </a:xfrm>
      </p:grpSpPr>
      <p:pic>
        <p:nvPicPr>
          <p:cNvPr id="3" name="Picture Placeholder 5">
            <a:extLst>
              <a:ext uri="{FF2B5EF4-FFF2-40B4-BE49-F238E27FC236}">
                <a16:creationId xmlns:a16="http://schemas.microsoft.com/office/drawing/2014/main" id="{E182AC52-9C04-B4E9-8D86-7967843F5A2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Gradient purple 1">
            <a:extLst>
              <a:ext uri="{FF2B5EF4-FFF2-40B4-BE49-F238E27FC236}">
                <a16:creationId xmlns:a16="http://schemas.microsoft.com/office/drawing/2014/main" id="{3E908E12-265B-DE4C-E9D9-B3DE85B3FB4C}"/>
              </a:ext>
            </a:extLst>
          </p:cNvPr>
          <p:cNvSpPr/>
          <p:nvPr userDrawn="1"/>
        </p:nvSpPr>
        <p:spPr>
          <a:xfrm rot="10800000">
            <a:off x="0" y="0"/>
            <a:ext cx="12192000" cy="6858000"/>
          </a:xfrm>
          <a:prstGeom prst="rect">
            <a:avLst/>
          </a:prstGeom>
          <a:gradFill flip="none" rotWithShape="1">
            <a:gsLst>
              <a:gs pos="21000">
                <a:schemeClr val="tx1">
                  <a:alpha val="0"/>
                </a:schemeClr>
              </a:gs>
              <a:gs pos="99000">
                <a:srgbClr val="80166F"/>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900"/>
          </a:p>
        </p:txBody>
      </p:sp>
      <p:pic>
        <p:nvPicPr>
          <p:cNvPr id="5" name="Graphic 4">
            <a:extLst>
              <a:ext uri="{FF2B5EF4-FFF2-40B4-BE49-F238E27FC236}">
                <a16:creationId xmlns:a16="http://schemas.microsoft.com/office/drawing/2014/main" id="{7E987CC4-04BF-1625-86FD-17331B986CCE}"/>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151902" y="2566731"/>
            <a:ext cx="3888197" cy="1724539"/>
          </a:xfrm>
          <a:prstGeom prst="rect">
            <a:avLst/>
          </a:prstGeom>
        </p:spPr>
      </p:pic>
    </p:spTree>
    <p:extLst>
      <p:ext uri="{BB962C8B-B14F-4D97-AF65-F5344CB8AC3E}">
        <p14:creationId xmlns:p14="http://schemas.microsoft.com/office/powerpoint/2010/main" val="452379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igger text_purple">
    <p:bg>
      <p:bgRef idx="1001">
        <a:schemeClr val="bg1"/>
      </p:bgRef>
    </p:bg>
    <p:spTree>
      <p:nvGrpSpPr>
        <p:cNvPr id="1" name=""/>
        <p:cNvGrpSpPr/>
        <p:nvPr/>
      </p:nvGrpSpPr>
      <p:grpSpPr>
        <a:xfrm>
          <a:off x="0" y="0"/>
          <a:ext cx="0" cy="0"/>
          <a:chOff x="0" y="0"/>
          <a:chExt cx="0" cy="0"/>
        </a:xfrm>
      </p:grpSpPr>
      <p:sp>
        <p:nvSpPr>
          <p:cNvPr id="4" name="Footer ">
            <a:extLst>
              <a:ext uri="{FF2B5EF4-FFF2-40B4-BE49-F238E27FC236}">
                <a16:creationId xmlns:a16="http://schemas.microsoft.com/office/drawing/2014/main" id="{A88ADC1C-A8B7-09BE-1A55-B262FAECBC61}"/>
              </a:ext>
            </a:extLst>
          </p:cNvPr>
          <p:cNvSpPr>
            <a:spLocks noGrp="1"/>
          </p:cNvSpPr>
          <p:nvPr>
            <p:ph type="ftr" sz="quarter" idx="11"/>
          </p:nvPr>
        </p:nvSpPr>
        <p:spPr/>
        <p:txBody>
          <a:bodyPr/>
          <a:lstStyle>
            <a:lvl1pPr algn="l">
              <a:defRPr/>
            </a:lvl1pPr>
          </a:lstStyle>
          <a:p>
            <a:endParaRPr lang="sv-SE" dirty="0"/>
          </a:p>
        </p:txBody>
      </p:sp>
      <p:sp>
        <p:nvSpPr>
          <p:cNvPr id="3" name="Text Placeholder 1">
            <a:extLst>
              <a:ext uri="{FF2B5EF4-FFF2-40B4-BE49-F238E27FC236}">
                <a16:creationId xmlns:a16="http://schemas.microsoft.com/office/drawing/2014/main" id="{03F0E8B5-A7C6-FC59-AD74-1C33CE8A5354}"/>
              </a:ext>
            </a:extLst>
          </p:cNvPr>
          <p:cNvSpPr>
            <a:spLocks noGrp="1"/>
          </p:cNvSpPr>
          <p:nvPr>
            <p:ph type="body" sz="quarter" idx="40" hasCustomPrompt="1"/>
          </p:nvPr>
        </p:nvSpPr>
        <p:spPr>
          <a:xfrm>
            <a:off x="1055688" y="4688958"/>
            <a:ext cx="10080624" cy="787168"/>
          </a:xfrm>
        </p:spPr>
        <p:txBody>
          <a:bodyPr/>
          <a:lstStyle>
            <a:lvl1pPr marL="0" indent="0" algn="l">
              <a:buNone/>
              <a:defRPr/>
            </a:lvl1pPr>
          </a:lstStyle>
          <a:p>
            <a:r>
              <a:rPr lang="sv-SE" dirty="0" err="1"/>
              <a:t>Click</a:t>
            </a:r>
            <a:r>
              <a:rPr lang="sv-SE" dirty="0"/>
              <a:t> to </a:t>
            </a:r>
            <a:r>
              <a:rPr lang="sv-SE" dirty="0" err="1"/>
              <a:t>add</a:t>
            </a:r>
            <a:r>
              <a:rPr lang="sv-SE" dirty="0"/>
              <a:t> text</a:t>
            </a:r>
          </a:p>
        </p:txBody>
      </p:sp>
      <p:sp>
        <p:nvSpPr>
          <p:cNvPr id="6" name="Title 4">
            <a:extLst>
              <a:ext uri="{FF2B5EF4-FFF2-40B4-BE49-F238E27FC236}">
                <a16:creationId xmlns:a16="http://schemas.microsoft.com/office/drawing/2014/main" id="{E0403868-90E4-5D04-2D0A-CBC4EADD22A0}"/>
              </a:ext>
            </a:extLst>
          </p:cNvPr>
          <p:cNvSpPr>
            <a:spLocks noGrp="1"/>
          </p:cNvSpPr>
          <p:nvPr>
            <p:ph type="title" hasCustomPrompt="1"/>
          </p:nvPr>
        </p:nvSpPr>
        <p:spPr>
          <a:xfrm>
            <a:off x="1055688" y="1916113"/>
            <a:ext cx="10080627" cy="2449649"/>
          </a:xfrm>
        </p:spPr>
        <p:txBody>
          <a:bodyPr anchor="ctr" anchorCtr="0">
            <a:noAutofit/>
          </a:bodyPr>
          <a:lstStyle>
            <a:lvl1pPr marL="0" marR="0" indent="0" algn="l" defTabSz="914309" rtl="0" eaLnBrk="1" fontAlgn="auto" latinLnBrk="0" hangingPunct="1">
              <a:lnSpc>
                <a:spcPct val="90000"/>
              </a:lnSpc>
              <a:spcBef>
                <a:spcPct val="0"/>
              </a:spcBef>
              <a:spcAft>
                <a:spcPts val="0"/>
              </a:spcAft>
              <a:buClrTx/>
              <a:buSzTx/>
              <a:buFontTx/>
              <a:buNone/>
              <a:tabLst/>
              <a:defRPr sz="9000">
                <a:solidFill>
                  <a:schemeClr val="tx2"/>
                </a:solidFill>
              </a:defRPr>
            </a:lvl1pPr>
          </a:lstStyle>
          <a:p>
            <a:r>
              <a:rPr lang="en-US" dirty="0"/>
              <a:t>Click to add bigger text</a:t>
            </a:r>
            <a:endParaRPr lang="sv-SE" dirty="0"/>
          </a:p>
        </p:txBody>
      </p:sp>
    </p:spTree>
    <p:extLst>
      <p:ext uri="{BB962C8B-B14F-4D97-AF65-F5344CB8AC3E}">
        <p14:creationId xmlns:p14="http://schemas.microsoft.com/office/powerpoint/2010/main" val="1719996830"/>
      </p:ext>
    </p:extLst>
  </p:cSld>
  <p:clrMapOvr>
    <a:overrideClrMapping bg1="lt1" tx1="dk1" bg2="lt2" tx2="dk2" accent1="accent1" accent2="accent2" accent3="accent3" accent4="accent4" accent5="accent5" accent6="accent6" hlink="hlink" folHlink="folHlink"/>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Date">
            <a:extLst>
              <a:ext uri="{FF2B5EF4-FFF2-40B4-BE49-F238E27FC236}">
                <a16:creationId xmlns:a16="http://schemas.microsoft.com/office/drawing/2014/main" id="{1D9DDBE7-0FE4-DBA6-3656-0E99FD9F5A76}"/>
              </a:ext>
            </a:extLst>
          </p:cNvPr>
          <p:cNvSpPr>
            <a:spLocks noGrp="1"/>
          </p:cNvSpPr>
          <p:nvPr>
            <p:ph type="dt" sz="half" idx="10"/>
          </p:nvPr>
        </p:nvSpPr>
        <p:spPr>
          <a:xfrm>
            <a:off x="1055688" y="6201833"/>
            <a:ext cx="2110845" cy="287867"/>
          </a:xfrm>
          <a:prstGeom prst="rect">
            <a:avLst/>
          </a:prstGeom>
        </p:spPr>
        <p:txBody>
          <a:bodyPr vert="horz" lIns="91440" tIns="0" rIns="91440" bIns="0" rtlCol="0" anchor="ctr" anchorCtr="0"/>
          <a:lstStyle>
            <a:lvl1pPr>
              <a:defRPr lang="en-SE" sz="1000" i="1" spc="30" baseline="0" smtClean="0">
                <a:solidFill>
                  <a:schemeClr val="tx1">
                    <a:alpha val="75000"/>
                  </a:schemeClr>
                </a:solidFill>
              </a:defRPr>
            </a:lvl1pPr>
          </a:lstStyle>
          <a:p>
            <a:fld id="{C66995AB-0F08-CC49-B84F-A4273C727515}" type="datetime1">
              <a:rPr lang="en-SE" smtClean="0"/>
              <a:pPr/>
              <a:t>05/22/2026</a:t>
            </a:fld>
            <a:endParaRPr lang="en-SE"/>
          </a:p>
        </p:txBody>
      </p:sp>
      <p:sp>
        <p:nvSpPr>
          <p:cNvPr id="4" name="Subtitle">
            <a:extLst>
              <a:ext uri="{FF2B5EF4-FFF2-40B4-BE49-F238E27FC236}">
                <a16:creationId xmlns:a16="http://schemas.microsoft.com/office/drawing/2014/main" id="{68366D62-FFE2-1E13-2404-3575948DC696}"/>
              </a:ext>
            </a:extLst>
          </p:cNvPr>
          <p:cNvSpPr>
            <a:spLocks noGrp="1"/>
          </p:cNvSpPr>
          <p:nvPr>
            <p:ph type="subTitle" idx="1" hasCustomPrompt="1"/>
          </p:nvPr>
        </p:nvSpPr>
        <p:spPr>
          <a:xfrm>
            <a:off x="1055689" y="4326468"/>
            <a:ext cx="9313546" cy="401803"/>
          </a:xfrm>
          <a:prstGeom prst="rect">
            <a:avLst/>
          </a:prstGeom>
        </p:spPr>
        <p:txBody>
          <a:bodyPr>
            <a:noAutofit/>
          </a:bodyPr>
          <a:lstStyle>
            <a:lvl1pPr marL="0" indent="0" algn="l">
              <a:lnSpc>
                <a:spcPct val="100000"/>
              </a:lnSpc>
              <a:spcBef>
                <a:spcPts val="0"/>
              </a:spcBef>
              <a:spcAft>
                <a:spcPts val="0"/>
              </a:spcAft>
              <a:buNone/>
              <a:defRPr sz="1800" cap="none" spc="0" baseline="0">
                <a:solidFill>
                  <a:schemeClr val="tx1"/>
                </a:solidFill>
              </a:defRPr>
            </a:lvl1pPr>
            <a:lvl2pPr marL="457154" indent="0" algn="ctr">
              <a:buNone/>
              <a:defRPr sz="2000"/>
            </a:lvl2pPr>
            <a:lvl3pPr marL="914309" indent="0" algn="ctr">
              <a:buNone/>
              <a:defRPr sz="1800"/>
            </a:lvl3pPr>
            <a:lvl4pPr marL="1371464" indent="0" algn="ctr">
              <a:buNone/>
              <a:defRPr sz="1600"/>
            </a:lvl4pPr>
            <a:lvl5pPr marL="1828618" indent="0" algn="ctr">
              <a:buNone/>
              <a:defRPr sz="1600"/>
            </a:lvl5pPr>
            <a:lvl6pPr marL="2285770" indent="0" algn="ctr">
              <a:buNone/>
              <a:defRPr sz="1600"/>
            </a:lvl6pPr>
            <a:lvl7pPr marL="2742926" indent="0" algn="ctr">
              <a:buNone/>
              <a:defRPr sz="1600"/>
            </a:lvl7pPr>
            <a:lvl8pPr marL="3200081" indent="0" algn="ctr">
              <a:buNone/>
              <a:defRPr sz="1600"/>
            </a:lvl8pPr>
            <a:lvl9pPr marL="3657234" indent="0" algn="ctr">
              <a:buNone/>
              <a:defRPr sz="1600"/>
            </a:lvl9pPr>
          </a:lstStyle>
          <a:p>
            <a:r>
              <a:rPr lang="en-GB" dirty="0"/>
              <a:t>Click to add subtitle</a:t>
            </a:r>
          </a:p>
        </p:txBody>
      </p:sp>
      <p:sp>
        <p:nvSpPr>
          <p:cNvPr id="6" name="Title">
            <a:extLst>
              <a:ext uri="{FF2B5EF4-FFF2-40B4-BE49-F238E27FC236}">
                <a16:creationId xmlns:a16="http://schemas.microsoft.com/office/drawing/2014/main" id="{632BF814-E802-A8E2-4CD1-E325B6F9D6E8}"/>
              </a:ext>
            </a:extLst>
          </p:cNvPr>
          <p:cNvSpPr>
            <a:spLocks noGrp="1"/>
          </p:cNvSpPr>
          <p:nvPr>
            <p:ph type="title" hasCustomPrompt="1"/>
          </p:nvPr>
        </p:nvSpPr>
        <p:spPr>
          <a:xfrm>
            <a:off x="1055689" y="1786468"/>
            <a:ext cx="9313546" cy="2540000"/>
          </a:xfrm>
          <a:prstGeom prst="rect">
            <a:avLst/>
          </a:prstGeom>
        </p:spPr>
        <p:txBody>
          <a:bodyPr wrap="square" anchor="ctr" anchorCtr="0">
            <a:normAutofit/>
          </a:bodyPr>
          <a:lstStyle>
            <a:lvl1pPr algn="l">
              <a:lnSpc>
                <a:spcPct val="90000"/>
              </a:lnSpc>
              <a:defRPr sz="9000" b="1">
                <a:solidFill>
                  <a:schemeClr val="tx1"/>
                </a:solidFill>
              </a:defRPr>
            </a:lvl1pPr>
          </a:lstStyle>
          <a:p>
            <a:r>
              <a:rPr lang="en-GB" dirty="0"/>
              <a:t>Click to </a:t>
            </a:r>
            <a:br>
              <a:rPr lang="en-GB" dirty="0"/>
            </a:br>
            <a:r>
              <a:rPr lang="en-GB" dirty="0"/>
              <a:t>add title</a:t>
            </a:r>
            <a:endParaRPr lang="en-US" dirty="0"/>
          </a:p>
        </p:txBody>
      </p:sp>
    </p:spTree>
    <p:extLst>
      <p:ext uri="{BB962C8B-B14F-4D97-AF65-F5344CB8AC3E}">
        <p14:creationId xmlns:p14="http://schemas.microsoft.com/office/powerpoint/2010/main" val="626150194"/>
      </p:ext>
    </p:extLst>
  </p:cSld>
  <p:clrMapOvr>
    <a:masterClrMapping/>
  </p:clrMapOvr>
  <p:extLst>
    <p:ext uri="{DCECCB84-F9BA-43D5-87BE-67443E8EF086}">
      <p15:sldGuideLst xmlns:p15="http://schemas.microsoft.com/office/powerpoint/2012/main"/>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sp>
        <p:nvSpPr>
          <p:cNvPr id="3" name="Footer ">
            <a:extLst>
              <a:ext uri="{FF2B5EF4-FFF2-40B4-BE49-F238E27FC236}">
                <a16:creationId xmlns:a16="http://schemas.microsoft.com/office/drawing/2014/main" id="{E49C0729-C519-9A28-9F5D-CB756F5AFF14}"/>
              </a:ext>
            </a:extLst>
          </p:cNvPr>
          <p:cNvSpPr>
            <a:spLocks noGrp="1"/>
          </p:cNvSpPr>
          <p:nvPr>
            <p:ph type="ftr" sz="quarter" idx="39"/>
          </p:nvPr>
        </p:nvSpPr>
        <p:spPr>
          <a:xfrm>
            <a:off x="1055688" y="6200774"/>
            <a:ext cx="9313546" cy="288926"/>
          </a:xfrm>
        </p:spPr>
        <p:txBody>
          <a:bodyPr/>
          <a:lstStyle/>
          <a:p>
            <a:endParaRPr lang="sv-SE"/>
          </a:p>
        </p:txBody>
      </p:sp>
      <p:sp>
        <p:nvSpPr>
          <p:cNvPr id="2" name="Subtitle">
            <a:extLst>
              <a:ext uri="{FF2B5EF4-FFF2-40B4-BE49-F238E27FC236}">
                <a16:creationId xmlns:a16="http://schemas.microsoft.com/office/drawing/2014/main" id="{B1FC13C3-87D9-C1DE-C369-06B8AA9A8D40}"/>
              </a:ext>
            </a:extLst>
          </p:cNvPr>
          <p:cNvSpPr>
            <a:spLocks noGrp="1"/>
          </p:cNvSpPr>
          <p:nvPr>
            <p:ph type="subTitle" idx="1" hasCustomPrompt="1"/>
          </p:nvPr>
        </p:nvSpPr>
        <p:spPr>
          <a:xfrm>
            <a:off x="1055689" y="4512734"/>
            <a:ext cx="9313546" cy="973667"/>
          </a:xfrm>
          <a:prstGeom prst="rect">
            <a:avLst/>
          </a:prstGeom>
        </p:spPr>
        <p:txBody>
          <a:bodyPr>
            <a:noAutofit/>
          </a:bodyPr>
          <a:lstStyle>
            <a:lvl1pPr marL="0" indent="0" algn="l">
              <a:lnSpc>
                <a:spcPct val="100000"/>
              </a:lnSpc>
              <a:spcBef>
                <a:spcPts val="0"/>
              </a:spcBef>
              <a:spcAft>
                <a:spcPts val="0"/>
              </a:spcAft>
              <a:buNone/>
              <a:defRPr sz="1800" cap="none" spc="0" baseline="0">
                <a:solidFill>
                  <a:schemeClr val="tx1"/>
                </a:solidFill>
              </a:defRPr>
            </a:lvl1pPr>
            <a:lvl2pPr marL="457154" indent="0" algn="ctr">
              <a:buNone/>
              <a:defRPr sz="2000"/>
            </a:lvl2pPr>
            <a:lvl3pPr marL="914309" indent="0" algn="ctr">
              <a:buNone/>
              <a:defRPr sz="1800"/>
            </a:lvl3pPr>
            <a:lvl4pPr marL="1371464" indent="0" algn="ctr">
              <a:buNone/>
              <a:defRPr sz="1600"/>
            </a:lvl4pPr>
            <a:lvl5pPr marL="1828618" indent="0" algn="ctr">
              <a:buNone/>
              <a:defRPr sz="1600"/>
            </a:lvl5pPr>
            <a:lvl6pPr marL="2285770" indent="0" algn="ctr">
              <a:buNone/>
              <a:defRPr sz="1600"/>
            </a:lvl6pPr>
            <a:lvl7pPr marL="2742926" indent="0" algn="ctr">
              <a:buNone/>
              <a:defRPr sz="1600"/>
            </a:lvl7pPr>
            <a:lvl8pPr marL="3200081" indent="0" algn="ctr">
              <a:buNone/>
              <a:defRPr sz="1600"/>
            </a:lvl8pPr>
            <a:lvl9pPr marL="3657234" indent="0" algn="ctr">
              <a:buNone/>
              <a:defRPr sz="1600"/>
            </a:lvl9pPr>
          </a:lstStyle>
          <a:p>
            <a:r>
              <a:rPr lang="en-GB" dirty="0"/>
              <a:t>Click to add text</a:t>
            </a:r>
          </a:p>
        </p:txBody>
      </p:sp>
      <p:sp>
        <p:nvSpPr>
          <p:cNvPr id="5" name="Title">
            <a:extLst>
              <a:ext uri="{FF2B5EF4-FFF2-40B4-BE49-F238E27FC236}">
                <a16:creationId xmlns:a16="http://schemas.microsoft.com/office/drawing/2014/main" id="{F2B30E35-6290-6128-4D55-021E9AE038BF}"/>
              </a:ext>
            </a:extLst>
          </p:cNvPr>
          <p:cNvSpPr>
            <a:spLocks noGrp="1"/>
          </p:cNvSpPr>
          <p:nvPr>
            <p:ph type="title" hasCustomPrompt="1"/>
          </p:nvPr>
        </p:nvSpPr>
        <p:spPr>
          <a:xfrm>
            <a:off x="1055691" y="2336800"/>
            <a:ext cx="9313546" cy="2099733"/>
          </a:xfrm>
          <a:prstGeom prst="rect">
            <a:avLst/>
          </a:prstGeom>
        </p:spPr>
        <p:txBody>
          <a:bodyPr wrap="square" anchor="b" anchorCtr="0">
            <a:normAutofit/>
          </a:bodyPr>
          <a:lstStyle>
            <a:lvl1pPr algn="l">
              <a:lnSpc>
                <a:spcPct val="90000"/>
              </a:lnSpc>
              <a:defRPr sz="7000" b="1">
                <a:solidFill>
                  <a:schemeClr val="tx1"/>
                </a:solidFill>
              </a:defRPr>
            </a:lvl1pPr>
          </a:lstStyle>
          <a:p>
            <a:r>
              <a:rPr lang="en-GB" dirty="0"/>
              <a:t>Click to </a:t>
            </a:r>
            <a:br>
              <a:rPr lang="en-GB" dirty="0"/>
            </a:br>
            <a:r>
              <a:rPr lang="en-GB" dirty="0"/>
              <a:t>add section</a:t>
            </a:r>
            <a:endParaRPr lang="en-US" dirty="0"/>
          </a:p>
        </p:txBody>
      </p:sp>
    </p:spTree>
    <p:extLst>
      <p:ext uri="{BB962C8B-B14F-4D97-AF65-F5344CB8AC3E}">
        <p14:creationId xmlns:p14="http://schemas.microsoft.com/office/powerpoint/2010/main" val="3902886040"/>
      </p:ext>
    </p:extLst>
  </p:cSld>
  <p:clrMapOvr>
    <a:masterClrMapping/>
  </p:clrMapOvr>
  <p:extLst>
    <p:ext uri="{DCECCB84-F9BA-43D5-87BE-67443E8EF086}">
      <p15:sldGuideLst xmlns:p15="http://schemas.microsoft.com/office/powerpoint/2012/main"/>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itle and body">
    <p:spTree>
      <p:nvGrpSpPr>
        <p:cNvPr id="1" name=""/>
        <p:cNvGrpSpPr/>
        <p:nvPr/>
      </p:nvGrpSpPr>
      <p:grpSpPr>
        <a:xfrm>
          <a:off x="0" y="0"/>
          <a:ext cx="0" cy="0"/>
          <a:chOff x="0" y="0"/>
          <a:chExt cx="0" cy="0"/>
        </a:xfrm>
      </p:grpSpPr>
      <p:sp>
        <p:nvSpPr>
          <p:cNvPr id="10" name="Footer ">
            <a:extLst>
              <a:ext uri="{FF2B5EF4-FFF2-40B4-BE49-F238E27FC236}">
                <a16:creationId xmlns:a16="http://schemas.microsoft.com/office/drawing/2014/main" id="{AD80E697-EEBD-B22A-A323-980DAA933DD8}"/>
              </a:ext>
            </a:extLst>
          </p:cNvPr>
          <p:cNvSpPr>
            <a:spLocks noGrp="1"/>
          </p:cNvSpPr>
          <p:nvPr>
            <p:ph type="ftr" sz="quarter" idx="39"/>
          </p:nvPr>
        </p:nvSpPr>
        <p:spPr/>
        <p:txBody>
          <a:bodyPr/>
          <a:lstStyle/>
          <a:p>
            <a:endParaRPr lang="sv-SE"/>
          </a:p>
        </p:txBody>
      </p:sp>
      <p:sp>
        <p:nvSpPr>
          <p:cNvPr id="8" name="Text">
            <a:extLst>
              <a:ext uri="{FF2B5EF4-FFF2-40B4-BE49-F238E27FC236}">
                <a16:creationId xmlns:a16="http://schemas.microsoft.com/office/drawing/2014/main" id="{270250AD-26E0-2314-2045-404EDA7C27D7}"/>
              </a:ext>
            </a:extLst>
          </p:cNvPr>
          <p:cNvSpPr>
            <a:spLocks noGrp="1"/>
          </p:cNvSpPr>
          <p:nvPr>
            <p:ph idx="1"/>
          </p:nvPr>
        </p:nvSpPr>
        <p:spPr>
          <a:xfrm>
            <a:off x="1055688" y="1916112"/>
            <a:ext cx="10080625" cy="4284662"/>
          </a:xfrm>
          <a:prstGeom prst="rect">
            <a:avLst/>
          </a:prstGeom>
        </p:spPr>
        <p:txBody>
          <a:bodyPr vert="horz" lIns="91440" tIns="90000" rIns="91440" bIns="9000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a:extLst>
              <a:ext uri="{FF2B5EF4-FFF2-40B4-BE49-F238E27FC236}">
                <a16:creationId xmlns:a16="http://schemas.microsoft.com/office/drawing/2014/main" id="{1BF928E5-FF81-C4E0-8C2A-27B60E0FAD85}"/>
              </a:ext>
            </a:extLst>
          </p:cNvPr>
          <p:cNvSpPr>
            <a:spLocks noGrp="1"/>
          </p:cNvSpPr>
          <p:nvPr>
            <p:ph type="title" hasCustomPrompt="1"/>
          </p:nvPr>
        </p:nvSpPr>
        <p:spPr>
          <a:xfrm>
            <a:off x="1055688" y="1015999"/>
            <a:ext cx="10080627" cy="678047"/>
          </a:xfrm>
        </p:spPr>
        <p:txBody>
          <a:bodyPr/>
          <a:lstStyle/>
          <a:p>
            <a:r>
              <a:rPr lang="en-US" dirty="0"/>
              <a:t>Click to add title</a:t>
            </a:r>
            <a:endParaRPr lang="sv-SE" dirty="0"/>
          </a:p>
        </p:txBody>
      </p:sp>
    </p:spTree>
    <p:extLst>
      <p:ext uri="{BB962C8B-B14F-4D97-AF65-F5344CB8AC3E}">
        <p14:creationId xmlns:p14="http://schemas.microsoft.com/office/powerpoint/2010/main" val="159044585"/>
      </p:ext>
    </p:extLst>
  </p:cSld>
  <p:clrMapOvr>
    <a:masterClrMapping/>
  </p:clrMapOvr>
  <p:extLst>
    <p:ext uri="{DCECCB84-F9BA-43D5-87BE-67443E8EF086}">
      <p15:sldGuideLst xmlns:p15="http://schemas.microsoft.com/office/powerpoint/2012/main"/>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0" name="Footer ">
            <a:extLst>
              <a:ext uri="{FF2B5EF4-FFF2-40B4-BE49-F238E27FC236}">
                <a16:creationId xmlns:a16="http://schemas.microsoft.com/office/drawing/2014/main" id="{AD80E697-EEBD-B22A-A323-980DAA933DD8}"/>
              </a:ext>
            </a:extLst>
          </p:cNvPr>
          <p:cNvSpPr>
            <a:spLocks noGrp="1"/>
          </p:cNvSpPr>
          <p:nvPr>
            <p:ph type="ftr" sz="quarter" idx="39"/>
          </p:nvPr>
        </p:nvSpPr>
        <p:spPr>
          <a:xfrm>
            <a:off x="1055688" y="6200774"/>
            <a:ext cx="10080626" cy="288926"/>
          </a:xfrm>
        </p:spPr>
        <p:txBody>
          <a:bodyPr/>
          <a:lstStyle/>
          <a:p>
            <a:endParaRPr lang="sv-SE"/>
          </a:p>
        </p:txBody>
      </p:sp>
      <p:sp>
        <p:nvSpPr>
          <p:cNvPr id="5" name="Title">
            <a:extLst>
              <a:ext uri="{FF2B5EF4-FFF2-40B4-BE49-F238E27FC236}">
                <a16:creationId xmlns:a16="http://schemas.microsoft.com/office/drawing/2014/main" id="{1BF928E5-FF81-C4E0-8C2A-27B60E0FAD85}"/>
              </a:ext>
            </a:extLst>
          </p:cNvPr>
          <p:cNvSpPr>
            <a:spLocks noGrp="1"/>
          </p:cNvSpPr>
          <p:nvPr>
            <p:ph type="title" hasCustomPrompt="1"/>
          </p:nvPr>
        </p:nvSpPr>
        <p:spPr>
          <a:xfrm>
            <a:off x="1055688" y="1015999"/>
            <a:ext cx="10080627" cy="678047"/>
          </a:xfrm>
        </p:spPr>
        <p:txBody>
          <a:bodyPr/>
          <a:lstStyle/>
          <a:p>
            <a:r>
              <a:rPr lang="en-US" dirty="0"/>
              <a:t>Click to add title</a:t>
            </a:r>
            <a:endParaRPr lang="sv-SE" dirty="0"/>
          </a:p>
        </p:txBody>
      </p:sp>
    </p:spTree>
    <p:extLst>
      <p:ext uri="{BB962C8B-B14F-4D97-AF65-F5344CB8AC3E}">
        <p14:creationId xmlns:p14="http://schemas.microsoft.com/office/powerpoint/2010/main" val="1257564181"/>
      </p:ext>
    </p:extLst>
  </p:cSld>
  <p:clrMapOvr>
    <a:masterClrMapping/>
  </p:clrMapOvr>
  <p:extLst>
    <p:ext uri="{DCECCB84-F9BA-43D5-87BE-67443E8EF086}">
      <p15:sldGuideLst xmlns:p15="http://schemas.microsoft.com/office/powerpoint/2012/main"/>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itle and five pictures">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1D88117C-EA72-D53A-EF86-C2B07D39B6CE}"/>
              </a:ext>
            </a:extLst>
          </p:cNvPr>
          <p:cNvSpPr>
            <a:spLocks noGrp="1"/>
          </p:cNvSpPr>
          <p:nvPr>
            <p:ph type="pic" sz="quarter" idx="16"/>
          </p:nvPr>
        </p:nvSpPr>
        <p:spPr>
          <a:xfrm>
            <a:off x="8195310" y="3242886"/>
            <a:ext cx="2941003" cy="2950095"/>
          </a:xfrm>
        </p:spPr>
        <p:txBody>
          <a:bodyPr/>
          <a:lstStyle>
            <a:lvl1pPr marL="0" indent="0">
              <a:buNone/>
              <a:defRPr/>
            </a:lvl1pPr>
          </a:lstStyle>
          <a:p>
            <a:endParaRPr lang="sv-SE"/>
          </a:p>
        </p:txBody>
      </p:sp>
      <p:sp>
        <p:nvSpPr>
          <p:cNvPr id="2" name="Picture Placeholder 3">
            <a:extLst>
              <a:ext uri="{FF2B5EF4-FFF2-40B4-BE49-F238E27FC236}">
                <a16:creationId xmlns:a16="http://schemas.microsoft.com/office/drawing/2014/main" id="{8D08C3F0-A327-E4E8-2F5D-1CD427B00769}"/>
              </a:ext>
            </a:extLst>
          </p:cNvPr>
          <p:cNvSpPr>
            <a:spLocks noGrp="1"/>
          </p:cNvSpPr>
          <p:nvPr>
            <p:ph type="pic" sz="quarter" idx="12"/>
          </p:nvPr>
        </p:nvSpPr>
        <p:spPr>
          <a:xfrm>
            <a:off x="8193647" y="1016000"/>
            <a:ext cx="2942666" cy="2126616"/>
          </a:xfrm>
        </p:spPr>
        <p:txBody>
          <a:bodyPr/>
          <a:lstStyle>
            <a:lvl1pPr marL="0" indent="0">
              <a:buNone/>
              <a:defRPr/>
            </a:lvl1pPr>
          </a:lstStyle>
          <a:p>
            <a:endParaRPr lang="sv-SE"/>
          </a:p>
        </p:txBody>
      </p:sp>
      <p:sp>
        <p:nvSpPr>
          <p:cNvPr id="4" name="Picture Placeholder 2">
            <a:extLst>
              <a:ext uri="{FF2B5EF4-FFF2-40B4-BE49-F238E27FC236}">
                <a16:creationId xmlns:a16="http://schemas.microsoft.com/office/drawing/2014/main" id="{15122CE1-1343-AC5E-C5CD-BE50704B5902}"/>
              </a:ext>
            </a:extLst>
          </p:cNvPr>
          <p:cNvSpPr>
            <a:spLocks noGrp="1"/>
          </p:cNvSpPr>
          <p:nvPr>
            <p:ph type="pic" sz="quarter" idx="17"/>
          </p:nvPr>
        </p:nvSpPr>
        <p:spPr>
          <a:xfrm>
            <a:off x="5295511" y="2178453"/>
            <a:ext cx="2778843" cy="4014529"/>
          </a:xfrm>
        </p:spPr>
        <p:txBody>
          <a:bodyPr/>
          <a:lstStyle>
            <a:lvl1pPr marL="0" indent="0">
              <a:buNone/>
              <a:defRPr/>
            </a:lvl1pPr>
          </a:lstStyle>
          <a:p>
            <a:endParaRPr lang="sv-SE"/>
          </a:p>
        </p:txBody>
      </p:sp>
      <p:sp>
        <p:nvSpPr>
          <p:cNvPr id="6" name="Picture Placeholder 1">
            <a:extLst>
              <a:ext uri="{FF2B5EF4-FFF2-40B4-BE49-F238E27FC236}">
                <a16:creationId xmlns:a16="http://schemas.microsoft.com/office/drawing/2014/main" id="{E89FDE94-1E0C-FBF0-AE94-0106FD43E9CB}"/>
              </a:ext>
            </a:extLst>
          </p:cNvPr>
          <p:cNvSpPr>
            <a:spLocks noGrp="1"/>
          </p:cNvSpPr>
          <p:nvPr>
            <p:ph type="pic" sz="quarter" idx="14"/>
          </p:nvPr>
        </p:nvSpPr>
        <p:spPr>
          <a:xfrm>
            <a:off x="1055688" y="2178453"/>
            <a:ext cx="4122194" cy="4014529"/>
          </a:xfrm>
        </p:spPr>
        <p:txBody>
          <a:bodyPr/>
          <a:lstStyle>
            <a:lvl1pPr marL="0" indent="0">
              <a:buNone/>
              <a:defRPr/>
            </a:lvl1pPr>
          </a:lstStyle>
          <a:p>
            <a:endParaRPr lang="sv-SE"/>
          </a:p>
        </p:txBody>
      </p:sp>
      <p:sp>
        <p:nvSpPr>
          <p:cNvPr id="7" name="Text ">
            <a:extLst>
              <a:ext uri="{FF2B5EF4-FFF2-40B4-BE49-F238E27FC236}">
                <a16:creationId xmlns:a16="http://schemas.microsoft.com/office/drawing/2014/main" id="{9BC9FCD0-05C9-5F38-B512-2486DECA5786}"/>
              </a:ext>
            </a:extLst>
          </p:cNvPr>
          <p:cNvSpPr>
            <a:spLocks noGrp="1"/>
          </p:cNvSpPr>
          <p:nvPr>
            <p:ph type="body" sz="quarter" idx="15"/>
          </p:nvPr>
        </p:nvSpPr>
        <p:spPr>
          <a:xfrm>
            <a:off x="4675906" y="1016000"/>
            <a:ext cx="3398448" cy="900113"/>
          </a:xfrm>
        </p:spPr>
        <p:txBody>
          <a:bodyPr tIns="54000">
            <a:normAutofit/>
          </a:bodyPr>
          <a:lstStyle>
            <a:lvl1pPr marL="0" indent="0">
              <a:spcBef>
                <a:spcPts val="0"/>
              </a:spcBef>
              <a:buNone/>
              <a:defRPr sz="1300"/>
            </a:lvl1pPr>
          </a:lstStyle>
          <a:p>
            <a:endParaRPr lang="sv-SE" dirty="0"/>
          </a:p>
        </p:txBody>
      </p:sp>
      <p:sp>
        <p:nvSpPr>
          <p:cNvPr id="5" name="Title">
            <a:extLst>
              <a:ext uri="{FF2B5EF4-FFF2-40B4-BE49-F238E27FC236}">
                <a16:creationId xmlns:a16="http://schemas.microsoft.com/office/drawing/2014/main" id="{1BF928E5-FF81-C4E0-8C2A-27B60E0FAD85}"/>
              </a:ext>
            </a:extLst>
          </p:cNvPr>
          <p:cNvSpPr>
            <a:spLocks noGrp="1"/>
          </p:cNvSpPr>
          <p:nvPr>
            <p:ph type="title" hasCustomPrompt="1"/>
          </p:nvPr>
        </p:nvSpPr>
        <p:spPr>
          <a:xfrm>
            <a:off x="1055688" y="1015998"/>
            <a:ext cx="3500925" cy="900113"/>
          </a:xfrm>
        </p:spPr>
        <p:txBody>
          <a:bodyPr anchor="t" anchorCtr="0">
            <a:normAutofit/>
          </a:bodyPr>
          <a:lstStyle>
            <a:lvl1pPr>
              <a:defRPr sz="2800"/>
            </a:lvl1pPr>
          </a:lstStyle>
          <a:p>
            <a:r>
              <a:rPr lang="en-US" dirty="0"/>
              <a:t>Click to add title</a:t>
            </a:r>
            <a:endParaRPr lang="sv-SE" dirty="0"/>
          </a:p>
        </p:txBody>
      </p:sp>
      <p:sp>
        <p:nvSpPr>
          <p:cNvPr id="8" name="Footer Placeholder 7">
            <a:extLst>
              <a:ext uri="{FF2B5EF4-FFF2-40B4-BE49-F238E27FC236}">
                <a16:creationId xmlns:a16="http://schemas.microsoft.com/office/drawing/2014/main" id="{311AAC43-2A23-7835-CEAA-DC4CCE460A82}"/>
              </a:ext>
            </a:extLst>
          </p:cNvPr>
          <p:cNvSpPr>
            <a:spLocks noGrp="1"/>
          </p:cNvSpPr>
          <p:nvPr>
            <p:ph type="ftr" sz="quarter" idx="18"/>
          </p:nvPr>
        </p:nvSpPr>
        <p:spPr/>
        <p:txBody>
          <a:bodyPr/>
          <a:lstStyle/>
          <a:p>
            <a:endParaRPr lang="sv-SE"/>
          </a:p>
        </p:txBody>
      </p:sp>
    </p:spTree>
    <p:extLst>
      <p:ext uri="{BB962C8B-B14F-4D97-AF65-F5344CB8AC3E}">
        <p14:creationId xmlns:p14="http://schemas.microsoft.com/office/powerpoint/2010/main" val="2990528730"/>
      </p:ext>
    </p:extLst>
  </p:cSld>
  <p:clrMapOvr>
    <a:masterClrMapping/>
  </p:clrMapOvr>
  <p:extLst>
    <p:ext uri="{DCECCB84-F9BA-43D5-87BE-67443E8EF086}">
      <p15:sldGuideLst xmlns:p15="http://schemas.microsoft.com/office/powerpoint/2012/main"/>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tle and two columns">
    <p:spTree>
      <p:nvGrpSpPr>
        <p:cNvPr id="1" name=""/>
        <p:cNvGrpSpPr/>
        <p:nvPr/>
      </p:nvGrpSpPr>
      <p:grpSpPr>
        <a:xfrm>
          <a:off x="0" y="0"/>
          <a:ext cx="0" cy="0"/>
          <a:chOff x="0" y="0"/>
          <a:chExt cx="0" cy="0"/>
        </a:xfrm>
      </p:grpSpPr>
      <p:sp>
        <p:nvSpPr>
          <p:cNvPr id="10" name="Footer">
            <a:extLst>
              <a:ext uri="{FF2B5EF4-FFF2-40B4-BE49-F238E27FC236}">
                <a16:creationId xmlns:a16="http://schemas.microsoft.com/office/drawing/2014/main" id="{AD80E697-EEBD-B22A-A323-980DAA933DD8}"/>
              </a:ext>
            </a:extLst>
          </p:cNvPr>
          <p:cNvSpPr>
            <a:spLocks noGrp="1"/>
          </p:cNvSpPr>
          <p:nvPr>
            <p:ph type="ftr" sz="quarter" idx="39"/>
          </p:nvPr>
        </p:nvSpPr>
        <p:spPr>
          <a:xfrm>
            <a:off x="1055688" y="6200774"/>
            <a:ext cx="10080626" cy="288926"/>
          </a:xfrm>
        </p:spPr>
        <p:txBody>
          <a:bodyPr/>
          <a:lstStyle/>
          <a:p>
            <a:endParaRPr lang="sv-SE"/>
          </a:p>
        </p:txBody>
      </p:sp>
      <p:sp>
        <p:nvSpPr>
          <p:cNvPr id="9" name="Text right">
            <a:extLst>
              <a:ext uri="{FF2B5EF4-FFF2-40B4-BE49-F238E27FC236}">
                <a16:creationId xmlns:a16="http://schemas.microsoft.com/office/drawing/2014/main" id="{6DE9C415-FB9C-8F6B-EEA7-DDC29EEF49B4}"/>
              </a:ext>
            </a:extLst>
          </p:cNvPr>
          <p:cNvSpPr>
            <a:spLocks noGrp="1"/>
          </p:cNvSpPr>
          <p:nvPr>
            <p:ph type="body" sz="quarter" idx="45" hasCustomPrompt="1"/>
          </p:nvPr>
        </p:nvSpPr>
        <p:spPr>
          <a:xfrm>
            <a:off x="6376987" y="3160058"/>
            <a:ext cx="4760913" cy="3040716"/>
          </a:xfrm>
        </p:spPr>
        <p:txBody>
          <a:bodyPr/>
          <a:lstStyle>
            <a:lvl1pPr marL="0" indent="0">
              <a:spcBef>
                <a:spcPts val="0"/>
              </a:spcBef>
              <a:buNone/>
              <a:defRPr/>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text</a:t>
            </a:r>
          </a:p>
        </p:txBody>
      </p:sp>
      <p:sp>
        <p:nvSpPr>
          <p:cNvPr id="8" name="Subtitle right">
            <a:extLst>
              <a:ext uri="{FF2B5EF4-FFF2-40B4-BE49-F238E27FC236}">
                <a16:creationId xmlns:a16="http://schemas.microsoft.com/office/drawing/2014/main" id="{21EA6DB4-1CA8-D771-02F7-4D5DA8A08117}"/>
              </a:ext>
            </a:extLst>
          </p:cNvPr>
          <p:cNvSpPr>
            <a:spLocks noGrp="1"/>
          </p:cNvSpPr>
          <p:nvPr>
            <p:ph type="body" sz="quarter" idx="44" hasCustomPrompt="1"/>
          </p:nvPr>
        </p:nvSpPr>
        <p:spPr>
          <a:xfrm>
            <a:off x="6376987" y="2639359"/>
            <a:ext cx="4760913" cy="520699"/>
          </a:xfrm>
        </p:spPr>
        <p:txBody>
          <a:bodyPr anchor="b" anchorCtr="0">
            <a:normAutofit/>
          </a:bodyPr>
          <a:lstStyle>
            <a:lvl1pPr marL="0" indent="0">
              <a:lnSpc>
                <a:spcPct val="110000"/>
              </a:lnSpc>
              <a:spcBef>
                <a:spcPts val="0"/>
              </a:spcBef>
              <a:buNone/>
              <a:defRPr sz="2200" b="1"/>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subtitle</a:t>
            </a:r>
          </a:p>
        </p:txBody>
      </p:sp>
      <p:sp>
        <p:nvSpPr>
          <p:cNvPr id="5" name="Text left">
            <a:extLst>
              <a:ext uri="{FF2B5EF4-FFF2-40B4-BE49-F238E27FC236}">
                <a16:creationId xmlns:a16="http://schemas.microsoft.com/office/drawing/2014/main" id="{7C6A9A87-9E3D-4CAF-4A8B-B99ADF1CAE26}"/>
              </a:ext>
            </a:extLst>
          </p:cNvPr>
          <p:cNvSpPr>
            <a:spLocks noGrp="1"/>
          </p:cNvSpPr>
          <p:nvPr>
            <p:ph type="body" sz="quarter" idx="43" hasCustomPrompt="1"/>
          </p:nvPr>
        </p:nvSpPr>
        <p:spPr>
          <a:xfrm>
            <a:off x="1055688" y="3160058"/>
            <a:ext cx="4760913" cy="3040716"/>
          </a:xfrm>
        </p:spPr>
        <p:txBody>
          <a:bodyPr tIns="90000"/>
          <a:lstStyle>
            <a:lvl1pPr marL="0" indent="0">
              <a:spcBef>
                <a:spcPts val="0"/>
              </a:spcBef>
              <a:buNone/>
              <a:defRPr/>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text</a:t>
            </a:r>
          </a:p>
        </p:txBody>
      </p:sp>
      <p:sp>
        <p:nvSpPr>
          <p:cNvPr id="3" name="Subtitle left">
            <a:extLst>
              <a:ext uri="{FF2B5EF4-FFF2-40B4-BE49-F238E27FC236}">
                <a16:creationId xmlns:a16="http://schemas.microsoft.com/office/drawing/2014/main" id="{8F1A3F93-4684-A57A-B6C3-BCB189D6CCFF}"/>
              </a:ext>
            </a:extLst>
          </p:cNvPr>
          <p:cNvSpPr>
            <a:spLocks noGrp="1"/>
          </p:cNvSpPr>
          <p:nvPr>
            <p:ph type="body" sz="quarter" idx="42" hasCustomPrompt="1"/>
          </p:nvPr>
        </p:nvSpPr>
        <p:spPr>
          <a:xfrm>
            <a:off x="1055688" y="2639359"/>
            <a:ext cx="4760913" cy="520699"/>
          </a:xfrm>
        </p:spPr>
        <p:txBody>
          <a:bodyPr anchor="b" anchorCtr="0">
            <a:normAutofit/>
          </a:bodyPr>
          <a:lstStyle>
            <a:lvl1pPr marL="0" indent="0">
              <a:lnSpc>
                <a:spcPct val="110000"/>
              </a:lnSpc>
              <a:spcBef>
                <a:spcPts val="0"/>
              </a:spcBef>
              <a:buNone/>
              <a:defRPr sz="2200" b="1">
                <a:solidFill>
                  <a:schemeClr val="tx1"/>
                </a:solidFill>
              </a:defRPr>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subtitle</a:t>
            </a:r>
          </a:p>
        </p:txBody>
      </p:sp>
      <p:sp>
        <p:nvSpPr>
          <p:cNvPr id="2" name="Title 1">
            <a:extLst>
              <a:ext uri="{FF2B5EF4-FFF2-40B4-BE49-F238E27FC236}">
                <a16:creationId xmlns:a16="http://schemas.microsoft.com/office/drawing/2014/main" id="{FC43C35D-0856-FC7C-83B4-DBFAF9A31D12}"/>
              </a:ext>
            </a:extLst>
          </p:cNvPr>
          <p:cNvSpPr>
            <a:spLocks noGrp="1"/>
          </p:cNvSpPr>
          <p:nvPr>
            <p:ph type="title" hasCustomPrompt="1"/>
          </p:nvPr>
        </p:nvSpPr>
        <p:spPr/>
        <p:txBody>
          <a:bodyPr/>
          <a:lstStyle/>
          <a:p>
            <a:r>
              <a:rPr lang="en-US" dirty="0"/>
              <a:t>Click to add title</a:t>
            </a:r>
            <a:endParaRPr lang="sv-SE" dirty="0"/>
          </a:p>
        </p:txBody>
      </p:sp>
    </p:spTree>
    <p:extLst>
      <p:ext uri="{BB962C8B-B14F-4D97-AF65-F5344CB8AC3E}">
        <p14:creationId xmlns:p14="http://schemas.microsoft.com/office/powerpoint/2010/main" val="1405839784"/>
      </p:ext>
    </p:extLst>
  </p:cSld>
  <p:clrMapOvr>
    <a:masterClrMapping/>
  </p:clrMapOvr>
  <p:extLst>
    <p:ext uri="{DCECCB84-F9BA-43D5-87BE-67443E8EF086}">
      <p15:sldGuideLst xmlns:p15="http://schemas.microsoft.com/office/powerpoint/2012/main"/>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itle and three columns">
    <p:spTree>
      <p:nvGrpSpPr>
        <p:cNvPr id="1" name=""/>
        <p:cNvGrpSpPr/>
        <p:nvPr/>
      </p:nvGrpSpPr>
      <p:grpSpPr>
        <a:xfrm>
          <a:off x="0" y="0"/>
          <a:ext cx="0" cy="0"/>
          <a:chOff x="0" y="0"/>
          <a:chExt cx="0" cy="0"/>
        </a:xfrm>
      </p:grpSpPr>
      <p:sp>
        <p:nvSpPr>
          <p:cNvPr id="10" name="Footer">
            <a:extLst>
              <a:ext uri="{FF2B5EF4-FFF2-40B4-BE49-F238E27FC236}">
                <a16:creationId xmlns:a16="http://schemas.microsoft.com/office/drawing/2014/main" id="{AD80E697-EEBD-B22A-A323-980DAA933DD8}"/>
              </a:ext>
            </a:extLst>
          </p:cNvPr>
          <p:cNvSpPr>
            <a:spLocks noGrp="1"/>
          </p:cNvSpPr>
          <p:nvPr>
            <p:ph type="ftr" sz="quarter" idx="39"/>
          </p:nvPr>
        </p:nvSpPr>
        <p:spPr/>
        <p:txBody>
          <a:bodyPr/>
          <a:lstStyle/>
          <a:p>
            <a:endParaRPr lang="sv-SE"/>
          </a:p>
        </p:txBody>
      </p:sp>
      <p:sp>
        <p:nvSpPr>
          <p:cNvPr id="19" name="Text right">
            <a:extLst>
              <a:ext uri="{FF2B5EF4-FFF2-40B4-BE49-F238E27FC236}">
                <a16:creationId xmlns:a16="http://schemas.microsoft.com/office/drawing/2014/main" id="{2F43C952-B207-902E-5632-E4DF44B0BE74}"/>
              </a:ext>
            </a:extLst>
          </p:cNvPr>
          <p:cNvSpPr>
            <a:spLocks noGrp="1"/>
          </p:cNvSpPr>
          <p:nvPr>
            <p:ph type="body" sz="quarter" idx="47" hasCustomPrompt="1"/>
          </p:nvPr>
        </p:nvSpPr>
        <p:spPr>
          <a:xfrm>
            <a:off x="7988133" y="3160058"/>
            <a:ext cx="3148179" cy="3040716"/>
          </a:xfrm>
        </p:spPr>
        <p:txBody>
          <a:bodyPr>
            <a:normAutofit/>
          </a:bodyPr>
          <a:lstStyle>
            <a:lvl1pPr marL="0" indent="0">
              <a:spcBef>
                <a:spcPts val="0"/>
              </a:spcBef>
              <a:buNone/>
              <a:defRPr sz="1600"/>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text</a:t>
            </a:r>
          </a:p>
        </p:txBody>
      </p:sp>
      <p:sp>
        <p:nvSpPr>
          <p:cNvPr id="18" name="Subtitle right">
            <a:extLst>
              <a:ext uri="{FF2B5EF4-FFF2-40B4-BE49-F238E27FC236}">
                <a16:creationId xmlns:a16="http://schemas.microsoft.com/office/drawing/2014/main" id="{FD5C7088-B84C-900B-575A-4F0EBB4D71A1}"/>
              </a:ext>
            </a:extLst>
          </p:cNvPr>
          <p:cNvSpPr>
            <a:spLocks noGrp="1"/>
          </p:cNvSpPr>
          <p:nvPr>
            <p:ph type="body" sz="quarter" idx="46" hasCustomPrompt="1"/>
          </p:nvPr>
        </p:nvSpPr>
        <p:spPr>
          <a:xfrm>
            <a:off x="7988133" y="2639359"/>
            <a:ext cx="3148179" cy="520699"/>
          </a:xfrm>
        </p:spPr>
        <p:txBody>
          <a:bodyPr anchor="b" anchorCtr="0">
            <a:normAutofit/>
          </a:bodyPr>
          <a:lstStyle>
            <a:lvl1pPr marL="0" indent="0">
              <a:lnSpc>
                <a:spcPct val="110000"/>
              </a:lnSpc>
              <a:spcBef>
                <a:spcPts val="0"/>
              </a:spcBef>
              <a:buNone/>
              <a:defRPr sz="1900" b="1"/>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subtitle</a:t>
            </a:r>
          </a:p>
        </p:txBody>
      </p:sp>
      <p:sp>
        <p:nvSpPr>
          <p:cNvPr id="17" name="Text middle">
            <a:extLst>
              <a:ext uri="{FF2B5EF4-FFF2-40B4-BE49-F238E27FC236}">
                <a16:creationId xmlns:a16="http://schemas.microsoft.com/office/drawing/2014/main" id="{7659F4A6-DD59-3B1E-BEAA-708BABDDB7F2}"/>
              </a:ext>
            </a:extLst>
          </p:cNvPr>
          <p:cNvSpPr>
            <a:spLocks noGrp="1"/>
          </p:cNvSpPr>
          <p:nvPr>
            <p:ph type="body" sz="quarter" idx="45" hasCustomPrompt="1"/>
          </p:nvPr>
        </p:nvSpPr>
        <p:spPr>
          <a:xfrm>
            <a:off x="4521910" y="3160058"/>
            <a:ext cx="3148179" cy="3040716"/>
          </a:xfrm>
        </p:spPr>
        <p:txBody>
          <a:bodyPr>
            <a:normAutofit/>
          </a:bodyPr>
          <a:lstStyle>
            <a:lvl1pPr marL="0" indent="0">
              <a:spcBef>
                <a:spcPts val="0"/>
              </a:spcBef>
              <a:buNone/>
              <a:defRPr sz="1600"/>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text</a:t>
            </a:r>
          </a:p>
        </p:txBody>
      </p:sp>
      <p:sp>
        <p:nvSpPr>
          <p:cNvPr id="16" name="Subtitle middle">
            <a:extLst>
              <a:ext uri="{FF2B5EF4-FFF2-40B4-BE49-F238E27FC236}">
                <a16:creationId xmlns:a16="http://schemas.microsoft.com/office/drawing/2014/main" id="{6A63E273-87A9-D801-2A00-CE92FDA26F8B}"/>
              </a:ext>
            </a:extLst>
          </p:cNvPr>
          <p:cNvSpPr>
            <a:spLocks noGrp="1"/>
          </p:cNvSpPr>
          <p:nvPr>
            <p:ph type="body" sz="quarter" idx="44" hasCustomPrompt="1"/>
          </p:nvPr>
        </p:nvSpPr>
        <p:spPr>
          <a:xfrm>
            <a:off x="4521910" y="2639359"/>
            <a:ext cx="3148179" cy="520699"/>
          </a:xfrm>
        </p:spPr>
        <p:txBody>
          <a:bodyPr anchor="b" anchorCtr="0">
            <a:normAutofit/>
          </a:bodyPr>
          <a:lstStyle>
            <a:lvl1pPr marL="0" indent="0">
              <a:lnSpc>
                <a:spcPct val="110000"/>
              </a:lnSpc>
              <a:spcBef>
                <a:spcPts val="0"/>
              </a:spcBef>
              <a:buNone/>
              <a:defRPr sz="1900" b="1"/>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subtitle</a:t>
            </a:r>
          </a:p>
        </p:txBody>
      </p:sp>
      <p:sp>
        <p:nvSpPr>
          <p:cNvPr id="8" name="Text left">
            <a:extLst>
              <a:ext uri="{FF2B5EF4-FFF2-40B4-BE49-F238E27FC236}">
                <a16:creationId xmlns:a16="http://schemas.microsoft.com/office/drawing/2014/main" id="{36029B5B-F563-0C16-4CBC-CF92E767ED79}"/>
              </a:ext>
            </a:extLst>
          </p:cNvPr>
          <p:cNvSpPr>
            <a:spLocks noGrp="1"/>
          </p:cNvSpPr>
          <p:nvPr>
            <p:ph type="body" sz="quarter" idx="43" hasCustomPrompt="1"/>
          </p:nvPr>
        </p:nvSpPr>
        <p:spPr>
          <a:xfrm>
            <a:off x="1055688" y="3160058"/>
            <a:ext cx="3148178" cy="3040716"/>
          </a:xfrm>
        </p:spPr>
        <p:txBody>
          <a:bodyPr>
            <a:normAutofit/>
          </a:bodyPr>
          <a:lstStyle>
            <a:lvl1pPr marL="0" indent="0">
              <a:spcBef>
                <a:spcPts val="0"/>
              </a:spcBef>
              <a:buNone/>
              <a:defRPr sz="1600"/>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text</a:t>
            </a:r>
          </a:p>
        </p:txBody>
      </p:sp>
      <p:sp>
        <p:nvSpPr>
          <p:cNvPr id="7" name="Subtitle left">
            <a:extLst>
              <a:ext uri="{FF2B5EF4-FFF2-40B4-BE49-F238E27FC236}">
                <a16:creationId xmlns:a16="http://schemas.microsoft.com/office/drawing/2014/main" id="{A94862FE-B310-6E64-4A53-C2F5F0A85403}"/>
              </a:ext>
            </a:extLst>
          </p:cNvPr>
          <p:cNvSpPr>
            <a:spLocks noGrp="1"/>
          </p:cNvSpPr>
          <p:nvPr>
            <p:ph type="body" sz="quarter" idx="42" hasCustomPrompt="1"/>
          </p:nvPr>
        </p:nvSpPr>
        <p:spPr>
          <a:xfrm>
            <a:off x="1055688" y="2639359"/>
            <a:ext cx="3148178" cy="520699"/>
          </a:xfrm>
        </p:spPr>
        <p:txBody>
          <a:bodyPr anchor="b" anchorCtr="0">
            <a:normAutofit/>
          </a:bodyPr>
          <a:lstStyle>
            <a:lvl1pPr marL="0" indent="0">
              <a:lnSpc>
                <a:spcPct val="110000"/>
              </a:lnSpc>
              <a:spcBef>
                <a:spcPts val="0"/>
              </a:spcBef>
              <a:buNone/>
              <a:defRPr sz="1900" b="1"/>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subtitle</a:t>
            </a:r>
          </a:p>
        </p:txBody>
      </p:sp>
      <p:sp>
        <p:nvSpPr>
          <p:cNvPr id="13" name="Title">
            <a:extLst>
              <a:ext uri="{FF2B5EF4-FFF2-40B4-BE49-F238E27FC236}">
                <a16:creationId xmlns:a16="http://schemas.microsoft.com/office/drawing/2014/main" id="{AB1C2457-8D58-CE65-D7BC-7781C1A5AD36}"/>
              </a:ext>
            </a:extLst>
          </p:cNvPr>
          <p:cNvSpPr>
            <a:spLocks noGrp="1"/>
          </p:cNvSpPr>
          <p:nvPr>
            <p:ph type="title" hasCustomPrompt="1"/>
          </p:nvPr>
        </p:nvSpPr>
        <p:spPr>
          <a:xfrm>
            <a:off x="1055688" y="1015999"/>
            <a:ext cx="10080627" cy="678047"/>
          </a:xfrm>
        </p:spPr>
        <p:txBody>
          <a:bodyPr/>
          <a:lstStyle/>
          <a:p>
            <a:r>
              <a:rPr lang="en-US" dirty="0"/>
              <a:t>Click to add title</a:t>
            </a:r>
            <a:endParaRPr lang="sv-SE" dirty="0"/>
          </a:p>
        </p:txBody>
      </p:sp>
    </p:spTree>
    <p:extLst>
      <p:ext uri="{BB962C8B-B14F-4D97-AF65-F5344CB8AC3E}">
        <p14:creationId xmlns:p14="http://schemas.microsoft.com/office/powerpoint/2010/main" val="3894947931"/>
      </p:ext>
    </p:extLst>
  </p:cSld>
  <p:clrMapOvr>
    <a:masterClrMapping/>
  </p:clrMapOvr>
  <p:extLst>
    <p:ext uri="{DCECCB84-F9BA-43D5-87BE-67443E8EF086}">
      <p15:sldGuideLst xmlns:p15="http://schemas.microsoft.com/office/powerpoint/2012/main"/>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itle and four columns">
    <p:spTree>
      <p:nvGrpSpPr>
        <p:cNvPr id="1" name=""/>
        <p:cNvGrpSpPr/>
        <p:nvPr/>
      </p:nvGrpSpPr>
      <p:grpSpPr>
        <a:xfrm>
          <a:off x="0" y="0"/>
          <a:ext cx="0" cy="0"/>
          <a:chOff x="0" y="0"/>
          <a:chExt cx="0" cy="0"/>
        </a:xfrm>
      </p:grpSpPr>
      <p:sp>
        <p:nvSpPr>
          <p:cNvPr id="10" name="Footer">
            <a:extLst>
              <a:ext uri="{FF2B5EF4-FFF2-40B4-BE49-F238E27FC236}">
                <a16:creationId xmlns:a16="http://schemas.microsoft.com/office/drawing/2014/main" id="{AD80E697-EEBD-B22A-A323-980DAA933DD8}"/>
              </a:ext>
            </a:extLst>
          </p:cNvPr>
          <p:cNvSpPr>
            <a:spLocks noGrp="1"/>
          </p:cNvSpPr>
          <p:nvPr>
            <p:ph type="ftr" sz="quarter" idx="39"/>
          </p:nvPr>
        </p:nvSpPr>
        <p:spPr/>
        <p:txBody>
          <a:bodyPr/>
          <a:lstStyle/>
          <a:p>
            <a:endParaRPr lang="sv-SE"/>
          </a:p>
        </p:txBody>
      </p:sp>
      <p:sp>
        <p:nvSpPr>
          <p:cNvPr id="9" name="Text 2 right">
            <a:extLst>
              <a:ext uri="{FF2B5EF4-FFF2-40B4-BE49-F238E27FC236}">
                <a16:creationId xmlns:a16="http://schemas.microsoft.com/office/drawing/2014/main" id="{D6D23072-5BB9-CADC-03BB-A32FF229F84E}"/>
              </a:ext>
            </a:extLst>
          </p:cNvPr>
          <p:cNvSpPr>
            <a:spLocks noGrp="1"/>
          </p:cNvSpPr>
          <p:nvPr>
            <p:ph type="body" sz="quarter" idx="48" hasCustomPrompt="1"/>
          </p:nvPr>
        </p:nvSpPr>
        <p:spPr>
          <a:xfrm>
            <a:off x="6090826" y="4581437"/>
            <a:ext cx="3623190" cy="1554802"/>
          </a:xfrm>
        </p:spPr>
        <p:txBody>
          <a:bodyPr>
            <a:normAutofit/>
          </a:bodyPr>
          <a:lstStyle>
            <a:lvl1pPr marL="0" indent="0">
              <a:spcBef>
                <a:spcPts val="0"/>
              </a:spcBef>
              <a:buNone/>
              <a:defRPr sz="1600"/>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text</a:t>
            </a:r>
          </a:p>
        </p:txBody>
      </p:sp>
      <p:sp>
        <p:nvSpPr>
          <p:cNvPr id="11" name="Subtitle 2 right">
            <a:extLst>
              <a:ext uri="{FF2B5EF4-FFF2-40B4-BE49-F238E27FC236}">
                <a16:creationId xmlns:a16="http://schemas.microsoft.com/office/drawing/2014/main" id="{48767AEE-E54C-43EF-1E59-A5B2C3CDB14A}"/>
              </a:ext>
            </a:extLst>
          </p:cNvPr>
          <p:cNvSpPr>
            <a:spLocks noGrp="1"/>
          </p:cNvSpPr>
          <p:nvPr>
            <p:ph type="body" sz="quarter" idx="49" hasCustomPrompt="1"/>
          </p:nvPr>
        </p:nvSpPr>
        <p:spPr>
          <a:xfrm>
            <a:off x="6090826" y="4113146"/>
            <a:ext cx="3623190" cy="468291"/>
          </a:xfrm>
        </p:spPr>
        <p:txBody>
          <a:bodyPr anchor="b" anchorCtr="0">
            <a:normAutofit/>
          </a:bodyPr>
          <a:lstStyle>
            <a:lvl1pPr marL="0" indent="0">
              <a:lnSpc>
                <a:spcPct val="110000"/>
              </a:lnSpc>
              <a:spcBef>
                <a:spcPts val="0"/>
              </a:spcBef>
              <a:buNone/>
              <a:defRPr sz="1900" b="1"/>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subtitle</a:t>
            </a:r>
          </a:p>
        </p:txBody>
      </p:sp>
      <p:sp>
        <p:nvSpPr>
          <p:cNvPr id="4" name="Text right">
            <a:extLst>
              <a:ext uri="{FF2B5EF4-FFF2-40B4-BE49-F238E27FC236}">
                <a16:creationId xmlns:a16="http://schemas.microsoft.com/office/drawing/2014/main" id="{DF4EEB48-5365-4427-B2AE-957179004C3E}"/>
              </a:ext>
            </a:extLst>
          </p:cNvPr>
          <p:cNvSpPr>
            <a:spLocks noGrp="1"/>
          </p:cNvSpPr>
          <p:nvPr>
            <p:ph type="body" sz="quarter" idx="46" hasCustomPrompt="1"/>
          </p:nvPr>
        </p:nvSpPr>
        <p:spPr>
          <a:xfrm>
            <a:off x="6096000" y="2558344"/>
            <a:ext cx="3623190" cy="1475176"/>
          </a:xfrm>
        </p:spPr>
        <p:txBody>
          <a:bodyPr>
            <a:normAutofit/>
          </a:bodyPr>
          <a:lstStyle>
            <a:lvl1pPr marL="0" indent="0">
              <a:spcBef>
                <a:spcPts val="0"/>
              </a:spcBef>
              <a:buNone/>
              <a:defRPr sz="1600"/>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text</a:t>
            </a:r>
          </a:p>
        </p:txBody>
      </p:sp>
      <p:sp>
        <p:nvSpPr>
          <p:cNvPr id="5" name="Subtitle right">
            <a:extLst>
              <a:ext uri="{FF2B5EF4-FFF2-40B4-BE49-F238E27FC236}">
                <a16:creationId xmlns:a16="http://schemas.microsoft.com/office/drawing/2014/main" id="{EB84C55E-E196-EEC9-6288-E4BB2E0FAF0E}"/>
              </a:ext>
            </a:extLst>
          </p:cNvPr>
          <p:cNvSpPr>
            <a:spLocks noGrp="1"/>
          </p:cNvSpPr>
          <p:nvPr>
            <p:ph type="body" sz="quarter" idx="47" hasCustomPrompt="1"/>
          </p:nvPr>
        </p:nvSpPr>
        <p:spPr>
          <a:xfrm>
            <a:off x="6096000" y="2090053"/>
            <a:ext cx="3623190" cy="468291"/>
          </a:xfrm>
        </p:spPr>
        <p:txBody>
          <a:bodyPr anchor="b" anchorCtr="0">
            <a:normAutofit/>
          </a:bodyPr>
          <a:lstStyle>
            <a:lvl1pPr marL="0" indent="0">
              <a:lnSpc>
                <a:spcPct val="110000"/>
              </a:lnSpc>
              <a:spcBef>
                <a:spcPts val="0"/>
              </a:spcBef>
              <a:buNone/>
              <a:defRPr sz="1900" b="1"/>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subtitle</a:t>
            </a:r>
          </a:p>
        </p:txBody>
      </p:sp>
      <p:sp>
        <p:nvSpPr>
          <p:cNvPr id="2" name="Text 2 left">
            <a:extLst>
              <a:ext uri="{FF2B5EF4-FFF2-40B4-BE49-F238E27FC236}">
                <a16:creationId xmlns:a16="http://schemas.microsoft.com/office/drawing/2014/main" id="{25733D39-9A20-F884-B046-4F3DDEB4046F}"/>
              </a:ext>
            </a:extLst>
          </p:cNvPr>
          <p:cNvSpPr>
            <a:spLocks noGrp="1"/>
          </p:cNvSpPr>
          <p:nvPr>
            <p:ph type="body" sz="quarter" idx="44" hasCustomPrompt="1"/>
          </p:nvPr>
        </p:nvSpPr>
        <p:spPr>
          <a:xfrm>
            <a:off x="1055688" y="4581437"/>
            <a:ext cx="3621600" cy="1554802"/>
          </a:xfrm>
        </p:spPr>
        <p:txBody>
          <a:bodyPr>
            <a:normAutofit/>
          </a:bodyPr>
          <a:lstStyle>
            <a:lvl1pPr marL="0" indent="0">
              <a:spcBef>
                <a:spcPts val="0"/>
              </a:spcBef>
              <a:buNone/>
              <a:defRPr sz="1600"/>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text</a:t>
            </a:r>
          </a:p>
        </p:txBody>
      </p:sp>
      <p:sp>
        <p:nvSpPr>
          <p:cNvPr id="3" name="Subtitle 2 left">
            <a:extLst>
              <a:ext uri="{FF2B5EF4-FFF2-40B4-BE49-F238E27FC236}">
                <a16:creationId xmlns:a16="http://schemas.microsoft.com/office/drawing/2014/main" id="{8A82CF50-2FE4-5FA9-6DD4-60D014C3C8A0}"/>
              </a:ext>
            </a:extLst>
          </p:cNvPr>
          <p:cNvSpPr>
            <a:spLocks noGrp="1"/>
          </p:cNvSpPr>
          <p:nvPr>
            <p:ph type="body" sz="quarter" idx="45" hasCustomPrompt="1"/>
          </p:nvPr>
        </p:nvSpPr>
        <p:spPr>
          <a:xfrm>
            <a:off x="1055688" y="4113146"/>
            <a:ext cx="3623190" cy="468291"/>
          </a:xfrm>
        </p:spPr>
        <p:txBody>
          <a:bodyPr anchor="b" anchorCtr="0">
            <a:normAutofit/>
          </a:bodyPr>
          <a:lstStyle>
            <a:lvl1pPr marL="0" indent="0">
              <a:lnSpc>
                <a:spcPct val="110000"/>
              </a:lnSpc>
              <a:spcBef>
                <a:spcPts val="0"/>
              </a:spcBef>
              <a:buNone/>
              <a:defRPr sz="1900" b="1"/>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subtitle</a:t>
            </a:r>
          </a:p>
        </p:txBody>
      </p:sp>
      <p:sp>
        <p:nvSpPr>
          <p:cNvPr id="8" name="Text left">
            <a:extLst>
              <a:ext uri="{FF2B5EF4-FFF2-40B4-BE49-F238E27FC236}">
                <a16:creationId xmlns:a16="http://schemas.microsoft.com/office/drawing/2014/main" id="{36029B5B-F563-0C16-4CBC-CF92E767ED79}"/>
              </a:ext>
            </a:extLst>
          </p:cNvPr>
          <p:cNvSpPr>
            <a:spLocks noGrp="1"/>
          </p:cNvSpPr>
          <p:nvPr>
            <p:ph type="body" sz="quarter" idx="43" hasCustomPrompt="1"/>
          </p:nvPr>
        </p:nvSpPr>
        <p:spPr>
          <a:xfrm>
            <a:off x="1052565" y="2558344"/>
            <a:ext cx="3623190" cy="1475176"/>
          </a:xfrm>
        </p:spPr>
        <p:txBody>
          <a:bodyPr>
            <a:normAutofit/>
          </a:bodyPr>
          <a:lstStyle>
            <a:lvl1pPr marL="0" indent="0">
              <a:spcBef>
                <a:spcPts val="0"/>
              </a:spcBef>
              <a:buNone/>
              <a:defRPr sz="1600"/>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text</a:t>
            </a:r>
          </a:p>
        </p:txBody>
      </p:sp>
      <p:sp>
        <p:nvSpPr>
          <p:cNvPr id="7" name="Subtitle left">
            <a:extLst>
              <a:ext uri="{FF2B5EF4-FFF2-40B4-BE49-F238E27FC236}">
                <a16:creationId xmlns:a16="http://schemas.microsoft.com/office/drawing/2014/main" id="{A94862FE-B310-6E64-4A53-C2F5F0A85403}"/>
              </a:ext>
            </a:extLst>
          </p:cNvPr>
          <p:cNvSpPr>
            <a:spLocks noGrp="1"/>
          </p:cNvSpPr>
          <p:nvPr>
            <p:ph type="body" sz="quarter" idx="42" hasCustomPrompt="1"/>
          </p:nvPr>
        </p:nvSpPr>
        <p:spPr>
          <a:xfrm>
            <a:off x="1052565" y="2090053"/>
            <a:ext cx="3623190" cy="468291"/>
          </a:xfrm>
        </p:spPr>
        <p:txBody>
          <a:bodyPr anchor="b" anchorCtr="0">
            <a:normAutofit/>
          </a:bodyPr>
          <a:lstStyle>
            <a:lvl1pPr marL="0" indent="0">
              <a:lnSpc>
                <a:spcPct val="110000"/>
              </a:lnSpc>
              <a:spcBef>
                <a:spcPts val="0"/>
              </a:spcBef>
              <a:buNone/>
              <a:defRPr sz="1900" b="1"/>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subtitle</a:t>
            </a:r>
          </a:p>
        </p:txBody>
      </p:sp>
      <p:sp>
        <p:nvSpPr>
          <p:cNvPr id="13" name="Title">
            <a:extLst>
              <a:ext uri="{FF2B5EF4-FFF2-40B4-BE49-F238E27FC236}">
                <a16:creationId xmlns:a16="http://schemas.microsoft.com/office/drawing/2014/main" id="{AB1C2457-8D58-CE65-D7BC-7781C1A5AD36}"/>
              </a:ext>
            </a:extLst>
          </p:cNvPr>
          <p:cNvSpPr>
            <a:spLocks noGrp="1"/>
          </p:cNvSpPr>
          <p:nvPr>
            <p:ph type="title" hasCustomPrompt="1"/>
          </p:nvPr>
        </p:nvSpPr>
        <p:spPr/>
        <p:txBody>
          <a:bodyPr/>
          <a:lstStyle/>
          <a:p>
            <a:r>
              <a:rPr lang="en-US" dirty="0"/>
              <a:t>Click to add title</a:t>
            </a:r>
            <a:endParaRPr lang="sv-SE" dirty="0"/>
          </a:p>
        </p:txBody>
      </p:sp>
    </p:spTree>
    <p:extLst>
      <p:ext uri="{BB962C8B-B14F-4D97-AF65-F5344CB8AC3E}">
        <p14:creationId xmlns:p14="http://schemas.microsoft.com/office/powerpoint/2010/main" val="719711828"/>
      </p:ext>
    </p:extLst>
  </p:cSld>
  <p:clrMapOvr>
    <a:masterClrMapping/>
  </p:clrMapOvr>
  <p:extLst>
    <p:ext uri="{DCECCB84-F9BA-43D5-87BE-67443E8EF086}">
      <p15:sldGuideLst xmlns:p15="http://schemas.microsoft.com/office/powerpoint/2012/main"/>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le and six columns">
    <p:spTree>
      <p:nvGrpSpPr>
        <p:cNvPr id="1" name=""/>
        <p:cNvGrpSpPr/>
        <p:nvPr/>
      </p:nvGrpSpPr>
      <p:grpSpPr>
        <a:xfrm>
          <a:off x="0" y="0"/>
          <a:ext cx="0" cy="0"/>
          <a:chOff x="0" y="0"/>
          <a:chExt cx="0" cy="0"/>
        </a:xfrm>
      </p:grpSpPr>
      <p:sp>
        <p:nvSpPr>
          <p:cNvPr id="10" name="Footer">
            <a:extLst>
              <a:ext uri="{FF2B5EF4-FFF2-40B4-BE49-F238E27FC236}">
                <a16:creationId xmlns:a16="http://schemas.microsoft.com/office/drawing/2014/main" id="{AD80E697-EEBD-B22A-A323-980DAA933DD8}"/>
              </a:ext>
            </a:extLst>
          </p:cNvPr>
          <p:cNvSpPr>
            <a:spLocks noGrp="1"/>
          </p:cNvSpPr>
          <p:nvPr>
            <p:ph type="ftr" sz="quarter" idx="39"/>
          </p:nvPr>
        </p:nvSpPr>
        <p:spPr/>
        <p:txBody>
          <a:bodyPr/>
          <a:lstStyle/>
          <a:p>
            <a:endParaRPr lang="sv-SE"/>
          </a:p>
        </p:txBody>
      </p:sp>
      <p:sp>
        <p:nvSpPr>
          <p:cNvPr id="2" name="Text 2 right">
            <a:extLst>
              <a:ext uri="{FF2B5EF4-FFF2-40B4-BE49-F238E27FC236}">
                <a16:creationId xmlns:a16="http://schemas.microsoft.com/office/drawing/2014/main" id="{EA4A9C10-F94A-8C48-7430-D5BD331CE177}"/>
              </a:ext>
            </a:extLst>
          </p:cNvPr>
          <p:cNvSpPr>
            <a:spLocks noGrp="1"/>
          </p:cNvSpPr>
          <p:nvPr>
            <p:ph type="body" sz="quarter" idx="48" hasCustomPrompt="1"/>
          </p:nvPr>
        </p:nvSpPr>
        <p:spPr>
          <a:xfrm>
            <a:off x="8071261" y="4577837"/>
            <a:ext cx="3065051" cy="1497843"/>
          </a:xfrm>
        </p:spPr>
        <p:txBody>
          <a:bodyPr>
            <a:normAutofit/>
          </a:bodyPr>
          <a:lstStyle>
            <a:lvl1pPr marL="0" indent="0">
              <a:spcBef>
                <a:spcPts val="0"/>
              </a:spcBef>
              <a:buNone/>
              <a:defRPr sz="1600"/>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text</a:t>
            </a:r>
          </a:p>
        </p:txBody>
      </p:sp>
      <p:sp>
        <p:nvSpPr>
          <p:cNvPr id="3" name="Subtitle 2 right">
            <a:extLst>
              <a:ext uri="{FF2B5EF4-FFF2-40B4-BE49-F238E27FC236}">
                <a16:creationId xmlns:a16="http://schemas.microsoft.com/office/drawing/2014/main" id="{8A6AA59B-7BA9-488A-272B-1F1E196913EA}"/>
              </a:ext>
            </a:extLst>
          </p:cNvPr>
          <p:cNvSpPr>
            <a:spLocks noGrp="1"/>
          </p:cNvSpPr>
          <p:nvPr>
            <p:ph type="body" sz="quarter" idx="49" hasCustomPrompt="1"/>
          </p:nvPr>
        </p:nvSpPr>
        <p:spPr>
          <a:xfrm>
            <a:off x="8071261" y="4109545"/>
            <a:ext cx="3065051" cy="468292"/>
          </a:xfrm>
        </p:spPr>
        <p:txBody>
          <a:bodyPr anchor="b" anchorCtr="0">
            <a:normAutofit/>
          </a:bodyPr>
          <a:lstStyle>
            <a:lvl1pPr marL="0" indent="0">
              <a:lnSpc>
                <a:spcPct val="110000"/>
              </a:lnSpc>
              <a:spcBef>
                <a:spcPts val="0"/>
              </a:spcBef>
              <a:buNone/>
              <a:defRPr sz="1900" b="1">
                <a:solidFill>
                  <a:schemeClr val="tx1"/>
                </a:solidFill>
              </a:defRPr>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subtitle</a:t>
            </a:r>
          </a:p>
        </p:txBody>
      </p:sp>
      <p:sp>
        <p:nvSpPr>
          <p:cNvPr id="19" name="Text right">
            <a:extLst>
              <a:ext uri="{FF2B5EF4-FFF2-40B4-BE49-F238E27FC236}">
                <a16:creationId xmlns:a16="http://schemas.microsoft.com/office/drawing/2014/main" id="{2F43C952-B207-902E-5632-E4DF44B0BE74}"/>
              </a:ext>
            </a:extLst>
          </p:cNvPr>
          <p:cNvSpPr>
            <a:spLocks noGrp="1"/>
          </p:cNvSpPr>
          <p:nvPr>
            <p:ph type="body" sz="quarter" idx="47" hasCustomPrompt="1"/>
          </p:nvPr>
        </p:nvSpPr>
        <p:spPr>
          <a:xfrm>
            <a:off x="8071261" y="2558342"/>
            <a:ext cx="3065051" cy="1434536"/>
          </a:xfrm>
        </p:spPr>
        <p:txBody>
          <a:bodyPr>
            <a:normAutofit/>
          </a:bodyPr>
          <a:lstStyle>
            <a:lvl1pPr marL="0" indent="0">
              <a:spcBef>
                <a:spcPts val="0"/>
              </a:spcBef>
              <a:buNone/>
              <a:defRPr sz="1600"/>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text</a:t>
            </a:r>
          </a:p>
        </p:txBody>
      </p:sp>
      <p:sp>
        <p:nvSpPr>
          <p:cNvPr id="18" name="Subtitle right">
            <a:extLst>
              <a:ext uri="{FF2B5EF4-FFF2-40B4-BE49-F238E27FC236}">
                <a16:creationId xmlns:a16="http://schemas.microsoft.com/office/drawing/2014/main" id="{FD5C7088-B84C-900B-575A-4F0EBB4D71A1}"/>
              </a:ext>
            </a:extLst>
          </p:cNvPr>
          <p:cNvSpPr>
            <a:spLocks noGrp="1"/>
          </p:cNvSpPr>
          <p:nvPr>
            <p:ph type="body" sz="quarter" idx="46" hasCustomPrompt="1"/>
          </p:nvPr>
        </p:nvSpPr>
        <p:spPr>
          <a:xfrm>
            <a:off x="8071261" y="2090052"/>
            <a:ext cx="3065051" cy="468290"/>
          </a:xfrm>
        </p:spPr>
        <p:txBody>
          <a:bodyPr anchor="b" anchorCtr="0">
            <a:normAutofit/>
          </a:bodyPr>
          <a:lstStyle>
            <a:lvl1pPr marL="0" indent="0">
              <a:lnSpc>
                <a:spcPct val="110000"/>
              </a:lnSpc>
              <a:spcBef>
                <a:spcPts val="0"/>
              </a:spcBef>
              <a:buNone/>
              <a:defRPr sz="1900" b="1">
                <a:solidFill>
                  <a:schemeClr val="tx1"/>
                </a:solidFill>
              </a:defRPr>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subtitle</a:t>
            </a:r>
          </a:p>
        </p:txBody>
      </p:sp>
      <p:sp>
        <p:nvSpPr>
          <p:cNvPr id="4" name="Text 2 middle">
            <a:extLst>
              <a:ext uri="{FF2B5EF4-FFF2-40B4-BE49-F238E27FC236}">
                <a16:creationId xmlns:a16="http://schemas.microsoft.com/office/drawing/2014/main" id="{C7DBCA75-3799-5DB4-2EC7-4B98A47CEE69}"/>
              </a:ext>
            </a:extLst>
          </p:cNvPr>
          <p:cNvSpPr>
            <a:spLocks noGrp="1"/>
          </p:cNvSpPr>
          <p:nvPr>
            <p:ph type="body" sz="quarter" idx="50" hasCustomPrompt="1"/>
          </p:nvPr>
        </p:nvSpPr>
        <p:spPr>
          <a:xfrm>
            <a:off x="4563475" y="4582024"/>
            <a:ext cx="3065050" cy="1493656"/>
          </a:xfrm>
        </p:spPr>
        <p:txBody>
          <a:bodyPr>
            <a:normAutofit/>
          </a:bodyPr>
          <a:lstStyle>
            <a:lvl1pPr marL="0" indent="0">
              <a:spcBef>
                <a:spcPts val="0"/>
              </a:spcBef>
              <a:buNone/>
              <a:defRPr sz="1600"/>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text</a:t>
            </a:r>
          </a:p>
        </p:txBody>
      </p:sp>
      <p:sp>
        <p:nvSpPr>
          <p:cNvPr id="5" name="Subtitle 2 middle">
            <a:extLst>
              <a:ext uri="{FF2B5EF4-FFF2-40B4-BE49-F238E27FC236}">
                <a16:creationId xmlns:a16="http://schemas.microsoft.com/office/drawing/2014/main" id="{E0B62907-325C-F35F-2B58-3AA16AF644BE}"/>
              </a:ext>
            </a:extLst>
          </p:cNvPr>
          <p:cNvSpPr>
            <a:spLocks noGrp="1"/>
          </p:cNvSpPr>
          <p:nvPr>
            <p:ph type="body" sz="quarter" idx="51" hasCustomPrompt="1"/>
          </p:nvPr>
        </p:nvSpPr>
        <p:spPr>
          <a:xfrm>
            <a:off x="4563475" y="4113732"/>
            <a:ext cx="3065050" cy="468292"/>
          </a:xfrm>
        </p:spPr>
        <p:txBody>
          <a:bodyPr anchor="b" anchorCtr="0">
            <a:normAutofit/>
          </a:bodyPr>
          <a:lstStyle>
            <a:lvl1pPr marL="0" indent="0">
              <a:lnSpc>
                <a:spcPct val="110000"/>
              </a:lnSpc>
              <a:spcBef>
                <a:spcPts val="0"/>
              </a:spcBef>
              <a:buNone/>
              <a:defRPr sz="1900" b="1">
                <a:solidFill>
                  <a:schemeClr val="tx1"/>
                </a:solidFill>
              </a:defRPr>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subtitle</a:t>
            </a:r>
          </a:p>
        </p:txBody>
      </p:sp>
      <p:sp>
        <p:nvSpPr>
          <p:cNvPr id="17" name="Text middle">
            <a:extLst>
              <a:ext uri="{FF2B5EF4-FFF2-40B4-BE49-F238E27FC236}">
                <a16:creationId xmlns:a16="http://schemas.microsoft.com/office/drawing/2014/main" id="{7659F4A6-DD59-3B1E-BEAA-708BABDDB7F2}"/>
              </a:ext>
            </a:extLst>
          </p:cNvPr>
          <p:cNvSpPr>
            <a:spLocks noGrp="1"/>
          </p:cNvSpPr>
          <p:nvPr>
            <p:ph type="body" sz="quarter" idx="45" hasCustomPrompt="1"/>
          </p:nvPr>
        </p:nvSpPr>
        <p:spPr>
          <a:xfrm>
            <a:off x="4563475" y="2558342"/>
            <a:ext cx="3065050" cy="1434537"/>
          </a:xfrm>
        </p:spPr>
        <p:txBody>
          <a:bodyPr>
            <a:normAutofit/>
          </a:bodyPr>
          <a:lstStyle>
            <a:lvl1pPr marL="0" indent="0">
              <a:spcBef>
                <a:spcPts val="0"/>
              </a:spcBef>
              <a:buNone/>
              <a:defRPr sz="1600"/>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text</a:t>
            </a:r>
          </a:p>
        </p:txBody>
      </p:sp>
      <p:sp>
        <p:nvSpPr>
          <p:cNvPr id="16" name="Subtitle middle">
            <a:extLst>
              <a:ext uri="{FF2B5EF4-FFF2-40B4-BE49-F238E27FC236}">
                <a16:creationId xmlns:a16="http://schemas.microsoft.com/office/drawing/2014/main" id="{6A63E273-87A9-D801-2A00-CE92FDA26F8B}"/>
              </a:ext>
            </a:extLst>
          </p:cNvPr>
          <p:cNvSpPr>
            <a:spLocks noGrp="1"/>
          </p:cNvSpPr>
          <p:nvPr>
            <p:ph type="body" sz="quarter" idx="44" hasCustomPrompt="1"/>
          </p:nvPr>
        </p:nvSpPr>
        <p:spPr>
          <a:xfrm>
            <a:off x="4563475" y="2090053"/>
            <a:ext cx="3065050" cy="468289"/>
          </a:xfrm>
        </p:spPr>
        <p:txBody>
          <a:bodyPr anchor="b" anchorCtr="0">
            <a:normAutofit/>
          </a:bodyPr>
          <a:lstStyle>
            <a:lvl1pPr marL="0" indent="0">
              <a:lnSpc>
                <a:spcPct val="110000"/>
              </a:lnSpc>
              <a:spcBef>
                <a:spcPts val="0"/>
              </a:spcBef>
              <a:buNone/>
              <a:defRPr sz="1900" b="1">
                <a:solidFill>
                  <a:schemeClr val="tx1"/>
                </a:solidFill>
              </a:defRPr>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subtitle</a:t>
            </a:r>
          </a:p>
        </p:txBody>
      </p:sp>
      <p:sp>
        <p:nvSpPr>
          <p:cNvPr id="6" name="Text 2 left">
            <a:extLst>
              <a:ext uri="{FF2B5EF4-FFF2-40B4-BE49-F238E27FC236}">
                <a16:creationId xmlns:a16="http://schemas.microsoft.com/office/drawing/2014/main" id="{C377FA41-6C78-E059-0794-00F070837F6E}"/>
              </a:ext>
            </a:extLst>
          </p:cNvPr>
          <p:cNvSpPr>
            <a:spLocks noGrp="1"/>
          </p:cNvSpPr>
          <p:nvPr>
            <p:ph type="body" sz="quarter" idx="52" hasCustomPrompt="1"/>
          </p:nvPr>
        </p:nvSpPr>
        <p:spPr>
          <a:xfrm>
            <a:off x="1053108" y="4582024"/>
            <a:ext cx="3065050" cy="1493656"/>
          </a:xfrm>
        </p:spPr>
        <p:txBody>
          <a:bodyPr>
            <a:normAutofit/>
          </a:bodyPr>
          <a:lstStyle>
            <a:lvl1pPr marL="0" indent="0">
              <a:spcBef>
                <a:spcPts val="0"/>
              </a:spcBef>
              <a:buNone/>
              <a:defRPr sz="1600"/>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text</a:t>
            </a:r>
          </a:p>
        </p:txBody>
      </p:sp>
      <p:sp>
        <p:nvSpPr>
          <p:cNvPr id="9" name="Subtitle 2 left">
            <a:extLst>
              <a:ext uri="{FF2B5EF4-FFF2-40B4-BE49-F238E27FC236}">
                <a16:creationId xmlns:a16="http://schemas.microsoft.com/office/drawing/2014/main" id="{3C5AEB6B-4D6D-6E17-1CA4-5A2A55621EF1}"/>
              </a:ext>
            </a:extLst>
          </p:cNvPr>
          <p:cNvSpPr>
            <a:spLocks noGrp="1"/>
          </p:cNvSpPr>
          <p:nvPr>
            <p:ph type="body" sz="quarter" idx="53" hasCustomPrompt="1"/>
          </p:nvPr>
        </p:nvSpPr>
        <p:spPr>
          <a:xfrm>
            <a:off x="1053108" y="4113732"/>
            <a:ext cx="3065050" cy="468291"/>
          </a:xfrm>
        </p:spPr>
        <p:txBody>
          <a:bodyPr anchor="b" anchorCtr="0">
            <a:normAutofit/>
          </a:bodyPr>
          <a:lstStyle>
            <a:lvl1pPr marL="0" indent="0">
              <a:lnSpc>
                <a:spcPct val="110000"/>
              </a:lnSpc>
              <a:spcBef>
                <a:spcPts val="0"/>
              </a:spcBef>
              <a:buNone/>
              <a:defRPr sz="1900" b="1">
                <a:solidFill>
                  <a:schemeClr val="tx1"/>
                </a:solidFill>
              </a:defRPr>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subtitle</a:t>
            </a:r>
          </a:p>
        </p:txBody>
      </p:sp>
      <p:sp>
        <p:nvSpPr>
          <p:cNvPr id="8" name="Text left">
            <a:extLst>
              <a:ext uri="{FF2B5EF4-FFF2-40B4-BE49-F238E27FC236}">
                <a16:creationId xmlns:a16="http://schemas.microsoft.com/office/drawing/2014/main" id="{36029B5B-F563-0C16-4CBC-CF92E767ED79}"/>
              </a:ext>
            </a:extLst>
          </p:cNvPr>
          <p:cNvSpPr>
            <a:spLocks noGrp="1"/>
          </p:cNvSpPr>
          <p:nvPr>
            <p:ph type="body" sz="quarter" idx="43" hasCustomPrompt="1"/>
          </p:nvPr>
        </p:nvSpPr>
        <p:spPr>
          <a:xfrm>
            <a:off x="1053108" y="2558341"/>
            <a:ext cx="3065050" cy="1434539"/>
          </a:xfrm>
        </p:spPr>
        <p:txBody>
          <a:bodyPr>
            <a:normAutofit/>
          </a:bodyPr>
          <a:lstStyle>
            <a:lvl1pPr marL="0" indent="0">
              <a:spcBef>
                <a:spcPts val="0"/>
              </a:spcBef>
              <a:buNone/>
              <a:defRPr sz="1600"/>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text</a:t>
            </a:r>
          </a:p>
        </p:txBody>
      </p:sp>
      <p:sp>
        <p:nvSpPr>
          <p:cNvPr id="7" name="Subtitle left">
            <a:extLst>
              <a:ext uri="{FF2B5EF4-FFF2-40B4-BE49-F238E27FC236}">
                <a16:creationId xmlns:a16="http://schemas.microsoft.com/office/drawing/2014/main" id="{A94862FE-B310-6E64-4A53-C2F5F0A85403}"/>
              </a:ext>
            </a:extLst>
          </p:cNvPr>
          <p:cNvSpPr>
            <a:spLocks noGrp="1"/>
          </p:cNvSpPr>
          <p:nvPr>
            <p:ph type="body" sz="quarter" idx="42" hasCustomPrompt="1"/>
          </p:nvPr>
        </p:nvSpPr>
        <p:spPr>
          <a:xfrm>
            <a:off x="1053108" y="2090054"/>
            <a:ext cx="3065050" cy="468290"/>
          </a:xfrm>
        </p:spPr>
        <p:txBody>
          <a:bodyPr anchor="b" anchorCtr="0">
            <a:normAutofit/>
          </a:bodyPr>
          <a:lstStyle>
            <a:lvl1pPr marL="0" indent="0">
              <a:lnSpc>
                <a:spcPct val="110000"/>
              </a:lnSpc>
              <a:spcBef>
                <a:spcPts val="0"/>
              </a:spcBef>
              <a:buNone/>
              <a:defRPr sz="1900" b="1">
                <a:solidFill>
                  <a:schemeClr val="tx1"/>
                </a:solidFill>
              </a:defRPr>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subtitle</a:t>
            </a:r>
          </a:p>
        </p:txBody>
      </p:sp>
      <p:sp>
        <p:nvSpPr>
          <p:cNvPr id="13" name="Title">
            <a:extLst>
              <a:ext uri="{FF2B5EF4-FFF2-40B4-BE49-F238E27FC236}">
                <a16:creationId xmlns:a16="http://schemas.microsoft.com/office/drawing/2014/main" id="{AB1C2457-8D58-CE65-D7BC-7781C1A5AD36}"/>
              </a:ext>
            </a:extLst>
          </p:cNvPr>
          <p:cNvSpPr>
            <a:spLocks noGrp="1"/>
          </p:cNvSpPr>
          <p:nvPr>
            <p:ph type="title" hasCustomPrompt="1"/>
          </p:nvPr>
        </p:nvSpPr>
        <p:spPr/>
        <p:txBody>
          <a:bodyPr/>
          <a:lstStyle/>
          <a:p>
            <a:r>
              <a:rPr lang="en-US" dirty="0"/>
              <a:t>Click to add title</a:t>
            </a:r>
            <a:endParaRPr lang="sv-SE" dirty="0"/>
          </a:p>
        </p:txBody>
      </p:sp>
    </p:spTree>
    <p:extLst>
      <p:ext uri="{BB962C8B-B14F-4D97-AF65-F5344CB8AC3E}">
        <p14:creationId xmlns:p14="http://schemas.microsoft.com/office/powerpoint/2010/main" val="1405689512"/>
      </p:ext>
    </p:extLst>
  </p:cSld>
  <p:clrMapOvr>
    <a:masterClrMapping/>
  </p:clrMapOvr>
  <p:extLst>
    <p:ext uri="{DCECCB84-F9BA-43D5-87BE-67443E8EF086}">
      <p15:sldGuideLst xmlns:p15="http://schemas.microsoft.com/office/powerpoint/2012/main"/>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_One column and picture">
    <p:spTree>
      <p:nvGrpSpPr>
        <p:cNvPr id="1" name=""/>
        <p:cNvGrpSpPr/>
        <p:nvPr/>
      </p:nvGrpSpPr>
      <p:grpSpPr>
        <a:xfrm>
          <a:off x="0" y="0"/>
          <a:ext cx="0" cy="0"/>
          <a:chOff x="0" y="0"/>
          <a:chExt cx="0" cy="0"/>
        </a:xfrm>
      </p:grpSpPr>
      <p:sp>
        <p:nvSpPr>
          <p:cNvPr id="9" name="Picture ">
            <a:extLst>
              <a:ext uri="{FF2B5EF4-FFF2-40B4-BE49-F238E27FC236}">
                <a16:creationId xmlns:a16="http://schemas.microsoft.com/office/drawing/2014/main" id="{1B4DAFF5-6BE4-A70B-5770-D9A4C19AFBE0}"/>
              </a:ext>
            </a:extLst>
          </p:cNvPr>
          <p:cNvSpPr>
            <a:spLocks noGrp="1"/>
          </p:cNvSpPr>
          <p:nvPr>
            <p:ph type="pic" sz="quarter" idx="16"/>
          </p:nvPr>
        </p:nvSpPr>
        <p:spPr>
          <a:xfrm>
            <a:off x="7146048" y="0"/>
            <a:ext cx="5045952" cy="6858000"/>
          </a:xfrm>
          <a:prstGeom prst="rect">
            <a:avLst/>
          </a:prstGeom>
          <a:noFill/>
        </p:spPr>
        <p:txBody>
          <a:bodyPr tIns="2520000" rIns="180000" anchor="t" anchorCtr="0">
            <a:normAutofit/>
          </a:bodyPr>
          <a:lstStyle>
            <a:lvl1pPr marL="0" indent="0" algn="ctr">
              <a:buNone/>
              <a:defRPr sz="1600" b="0" i="0">
                <a:solidFill>
                  <a:schemeClr val="tx1"/>
                </a:solidFill>
              </a:defRPr>
            </a:lvl1pPr>
          </a:lstStyle>
          <a:p>
            <a:r>
              <a:rPr lang="en-US"/>
              <a:t>Click icon to add picture</a:t>
            </a:r>
            <a:endParaRPr lang="sv-SE"/>
          </a:p>
        </p:txBody>
      </p:sp>
      <p:sp>
        <p:nvSpPr>
          <p:cNvPr id="10" name="Footer">
            <a:extLst>
              <a:ext uri="{FF2B5EF4-FFF2-40B4-BE49-F238E27FC236}">
                <a16:creationId xmlns:a16="http://schemas.microsoft.com/office/drawing/2014/main" id="{F5A49B8D-9C4C-B0BD-19D2-F144FE0AA314}"/>
              </a:ext>
            </a:extLst>
          </p:cNvPr>
          <p:cNvSpPr>
            <a:spLocks noGrp="1"/>
          </p:cNvSpPr>
          <p:nvPr>
            <p:ph type="ftr" sz="quarter" idx="35"/>
          </p:nvPr>
        </p:nvSpPr>
        <p:spPr>
          <a:xfrm>
            <a:off x="1055688" y="6200774"/>
            <a:ext cx="5037120" cy="288926"/>
          </a:xfrm>
        </p:spPr>
        <p:txBody>
          <a:bodyPr/>
          <a:lstStyle/>
          <a:p>
            <a:endParaRPr lang="sv-SE"/>
          </a:p>
        </p:txBody>
      </p:sp>
      <p:sp>
        <p:nvSpPr>
          <p:cNvPr id="11" name="Text">
            <a:extLst>
              <a:ext uri="{FF2B5EF4-FFF2-40B4-BE49-F238E27FC236}">
                <a16:creationId xmlns:a16="http://schemas.microsoft.com/office/drawing/2014/main" id="{1DBF5796-91EB-5991-F07A-486FA3C04DD9}"/>
              </a:ext>
            </a:extLst>
          </p:cNvPr>
          <p:cNvSpPr>
            <a:spLocks noGrp="1"/>
          </p:cNvSpPr>
          <p:nvPr>
            <p:ph type="body" sz="quarter" idx="40" hasCustomPrompt="1"/>
          </p:nvPr>
        </p:nvSpPr>
        <p:spPr>
          <a:xfrm>
            <a:off x="1055688" y="2731325"/>
            <a:ext cx="5040312" cy="3469449"/>
          </a:xfrm>
        </p:spPr>
        <p:txBody>
          <a:bodyPr/>
          <a:lstStyle/>
          <a:p>
            <a:pPr lvl="0"/>
            <a:r>
              <a:rPr lang="en-US" dirty="0"/>
              <a:t>Click to add text</a:t>
            </a:r>
            <a:endParaRPr lang="sv-SE" dirty="0"/>
          </a:p>
        </p:txBody>
      </p:sp>
      <p:sp>
        <p:nvSpPr>
          <p:cNvPr id="12" name="Title 4">
            <a:extLst>
              <a:ext uri="{FF2B5EF4-FFF2-40B4-BE49-F238E27FC236}">
                <a16:creationId xmlns:a16="http://schemas.microsoft.com/office/drawing/2014/main" id="{91C89098-4A09-6A0F-070D-B811568B0778}"/>
              </a:ext>
            </a:extLst>
          </p:cNvPr>
          <p:cNvSpPr>
            <a:spLocks noGrp="1"/>
          </p:cNvSpPr>
          <p:nvPr>
            <p:ph type="title" hasCustomPrompt="1"/>
          </p:nvPr>
        </p:nvSpPr>
        <p:spPr>
          <a:xfrm>
            <a:off x="1055688" y="1472541"/>
            <a:ext cx="5037120" cy="1021278"/>
          </a:xfrm>
        </p:spPr>
        <p:txBody>
          <a:bodyPr anchor="b" anchorCtr="0">
            <a:normAutofit/>
          </a:bodyPr>
          <a:lstStyle>
            <a:lvl1pPr>
              <a:defRPr sz="4000"/>
            </a:lvl1pPr>
          </a:lstStyle>
          <a:p>
            <a:r>
              <a:rPr lang="en-US" dirty="0"/>
              <a:t>Click to add title</a:t>
            </a:r>
            <a:endParaRPr lang="sv-SE" dirty="0"/>
          </a:p>
        </p:txBody>
      </p:sp>
    </p:spTree>
    <p:extLst>
      <p:ext uri="{BB962C8B-B14F-4D97-AF65-F5344CB8AC3E}">
        <p14:creationId xmlns:p14="http://schemas.microsoft.com/office/powerpoint/2010/main" val="19890887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gger text centered">
    <p:bg>
      <p:bgRef idx="1001">
        <a:schemeClr val="bg1"/>
      </p:bgRef>
    </p:bg>
    <p:spTree>
      <p:nvGrpSpPr>
        <p:cNvPr id="1" name=""/>
        <p:cNvGrpSpPr/>
        <p:nvPr/>
      </p:nvGrpSpPr>
      <p:grpSpPr>
        <a:xfrm>
          <a:off x="0" y="0"/>
          <a:ext cx="0" cy="0"/>
          <a:chOff x="0" y="0"/>
          <a:chExt cx="0" cy="0"/>
        </a:xfrm>
      </p:grpSpPr>
      <p:sp>
        <p:nvSpPr>
          <p:cNvPr id="4" name="Footer ">
            <a:extLst>
              <a:ext uri="{FF2B5EF4-FFF2-40B4-BE49-F238E27FC236}">
                <a16:creationId xmlns:a16="http://schemas.microsoft.com/office/drawing/2014/main" id="{A88ADC1C-A8B7-09BE-1A55-B262FAECBC61}"/>
              </a:ext>
            </a:extLst>
          </p:cNvPr>
          <p:cNvSpPr>
            <a:spLocks noGrp="1"/>
          </p:cNvSpPr>
          <p:nvPr>
            <p:ph type="ftr" sz="quarter" idx="11"/>
          </p:nvPr>
        </p:nvSpPr>
        <p:spPr/>
        <p:txBody>
          <a:bodyPr/>
          <a:lstStyle>
            <a:lvl1pPr algn="ctr">
              <a:defRPr/>
            </a:lvl1pPr>
          </a:lstStyle>
          <a:p>
            <a:endParaRPr lang="sv-SE" dirty="0"/>
          </a:p>
        </p:txBody>
      </p:sp>
      <p:sp>
        <p:nvSpPr>
          <p:cNvPr id="2" name="Text Placeholder 1">
            <a:extLst>
              <a:ext uri="{FF2B5EF4-FFF2-40B4-BE49-F238E27FC236}">
                <a16:creationId xmlns:a16="http://schemas.microsoft.com/office/drawing/2014/main" id="{68BE836C-C919-5B3C-2AB7-A430F3EC252C}"/>
              </a:ext>
            </a:extLst>
          </p:cNvPr>
          <p:cNvSpPr>
            <a:spLocks noGrp="1"/>
          </p:cNvSpPr>
          <p:nvPr>
            <p:ph type="body" sz="quarter" idx="40" hasCustomPrompt="1"/>
          </p:nvPr>
        </p:nvSpPr>
        <p:spPr>
          <a:xfrm>
            <a:off x="1055688" y="4688958"/>
            <a:ext cx="10080624" cy="787168"/>
          </a:xfrm>
        </p:spPr>
        <p:txBody>
          <a:bodyPr/>
          <a:lstStyle>
            <a:lvl1pPr marL="0" indent="0" algn="ctr">
              <a:buNone/>
              <a:defRPr/>
            </a:lvl1pPr>
          </a:lstStyle>
          <a:p>
            <a:r>
              <a:rPr lang="sv-SE" dirty="0" err="1"/>
              <a:t>Click</a:t>
            </a:r>
            <a:r>
              <a:rPr lang="sv-SE" dirty="0"/>
              <a:t> to </a:t>
            </a:r>
            <a:r>
              <a:rPr lang="sv-SE" dirty="0" err="1"/>
              <a:t>add</a:t>
            </a:r>
            <a:r>
              <a:rPr lang="sv-SE" dirty="0"/>
              <a:t> text</a:t>
            </a:r>
          </a:p>
        </p:txBody>
      </p:sp>
      <p:sp>
        <p:nvSpPr>
          <p:cNvPr id="5" name="Title 4">
            <a:extLst>
              <a:ext uri="{FF2B5EF4-FFF2-40B4-BE49-F238E27FC236}">
                <a16:creationId xmlns:a16="http://schemas.microsoft.com/office/drawing/2014/main" id="{D706ED9C-CA25-25BA-8501-2A2384C37B4E}"/>
              </a:ext>
            </a:extLst>
          </p:cNvPr>
          <p:cNvSpPr>
            <a:spLocks noGrp="1"/>
          </p:cNvSpPr>
          <p:nvPr>
            <p:ph type="title" hasCustomPrompt="1"/>
          </p:nvPr>
        </p:nvSpPr>
        <p:spPr>
          <a:xfrm>
            <a:off x="1055688" y="1916113"/>
            <a:ext cx="10080627" cy="2449649"/>
          </a:xfrm>
        </p:spPr>
        <p:txBody>
          <a:bodyPr anchor="ctr" anchorCtr="0">
            <a:noAutofit/>
          </a:bodyPr>
          <a:lstStyle>
            <a:lvl1pPr marL="0" marR="0" indent="0" algn="ctr" defTabSz="914309" rtl="0" eaLnBrk="1" fontAlgn="auto" latinLnBrk="0" hangingPunct="1">
              <a:lnSpc>
                <a:spcPct val="90000"/>
              </a:lnSpc>
              <a:spcBef>
                <a:spcPct val="0"/>
              </a:spcBef>
              <a:spcAft>
                <a:spcPts val="0"/>
              </a:spcAft>
              <a:buClrTx/>
              <a:buSzTx/>
              <a:buFontTx/>
              <a:buNone/>
              <a:tabLst/>
              <a:defRPr sz="9000"/>
            </a:lvl1pPr>
          </a:lstStyle>
          <a:p>
            <a:r>
              <a:rPr lang="en-US" dirty="0"/>
              <a:t>Click to add bigger text</a:t>
            </a:r>
            <a:endParaRPr lang="sv-SE" dirty="0"/>
          </a:p>
        </p:txBody>
      </p:sp>
    </p:spTree>
    <p:extLst>
      <p:ext uri="{BB962C8B-B14F-4D97-AF65-F5344CB8AC3E}">
        <p14:creationId xmlns:p14="http://schemas.microsoft.com/office/powerpoint/2010/main" val="3960929429"/>
      </p:ext>
    </p:extLst>
  </p:cSld>
  <p:clrMapOvr>
    <a:overrideClrMapping bg1="lt1" tx1="dk1" bg2="lt2" tx2="dk2" accent1="accent1" accent2="accent2" accent3="accent3" accent4="accent4" accent5="accent5" accent6="accent6" hlink="hlink" folHlink="folHlink"/>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2_One column and picture">
    <p:spTree>
      <p:nvGrpSpPr>
        <p:cNvPr id="1" name=""/>
        <p:cNvGrpSpPr/>
        <p:nvPr/>
      </p:nvGrpSpPr>
      <p:grpSpPr>
        <a:xfrm>
          <a:off x="0" y="0"/>
          <a:ext cx="0" cy="0"/>
          <a:chOff x="0" y="0"/>
          <a:chExt cx="0" cy="0"/>
        </a:xfrm>
      </p:grpSpPr>
      <p:sp>
        <p:nvSpPr>
          <p:cNvPr id="4" name="Picture ">
            <a:extLst>
              <a:ext uri="{FF2B5EF4-FFF2-40B4-BE49-F238E27FC236}">
                <a16:creationId xmlns:a16="http://schemas.microsoft.com/office/drawing/2014/main" id="{C1F93D1C-714E-4AE5-333F-16945B4DA417}"/>
              </a:ext>
            </a:extLst>
          </p:cNvPr>
          <p:cNvSpPr>
            <a:spLocks noGrp="1"/>
          </p:cNvSpPr>
          <p:nvPr>
            <p:ph type="pic" sz="quarter" idx="16"/>
          </p:nvPr>
        </p:nvSpPr>
        <p:spPr>
          <a:xfrm>
            <a:off x="6096000" y="0"/>
            <a:ext cx="6096000" cy="6858000"/>
          </a:xfrm>
          <a:prstGeom prst="rect">
            <a:avLst/>
          </a:prstGeom>
          <a:noFill/>
        </p:spPr>
        <p:txBody>
          <a:bodyPr tIns="2520000" rIns="180000" anchor="t" anchorCtr="0">
            <a:normAutofit/>
          </a:bodyPr>
          <a:lstStyle>
            <a:lvl1pPr marL="0" indent="0" algn="ctr">
              <a:buNone/>
              <a:defRPr sz="1600" b="0" i="0">
                <a:solidFill>
                  <a:schemeClr val="tx1"/>
                </a:solidFill>
              </a:defRPr>
            </a:lvl1pPr>
          </a:lstStyle>
          <a:p>
            <a:r>
              <a:rPr lang="en-US"/>
              <a:t>Click icon to add picture</a:t>
            </a:r>
            <a:endParaRPr lang="sv-SE"/>
          </a:p>
        </p:txBody>
      </p:sp>
      <p:sp>
        <p:nvSpPr>
          <p:cNvPr id="6" name="Footer">
            <a:extLst>
              <a:ext uri="{FF2B5EF4-FFF2-40B4-BE49-F238E27FC236}">
                <a16:creationId xmlns:a16="http://schemas.microsoft.com/office/drawing/2014/main" id="{8B3ED04F-1317-5C76-E3CB-9F2F6597D95C}"/>
              </a:ext>
            </a:extLst>
          </p:cNvPr>
          <p:cNvSpPr>
            <a:spLocks noGrp="1"/>
          </p:cNvSpPr>
          <p:nvPr>
            <p:ph type="ftr" sz="quarter" idx="35"/>
          </p:nvPr>
        </p:nvSpPr>
        <p:spPr>
          <a:xfrm>
            <a:off x="1055688" y="6200774"/>
            <a:ext cx="4071873" cy="288926"/>
          </a:xfrm>
        </p:spPr>
        <p:txBody>
          <a:bodyPr/>
          <a:lstStyle/>
          <a:p>
            <a:endParaRPr lang="sv-SE"/>
          </a:p>
        </p:txBody>
      </p:sp>
      <p:sp>
        <p:nvSpPr>
          <p:cNvPr id="2" name="Text">
            <a:extLst>
              <a:ext uri="{FF2B5EF4-FFF2-40B4-BE49-F238E27FC236}">
                <a16:creationId xmlns:a16="http://schemas.microsoft.com/office/drawing/2014/main" id="{ACB598A3-200B-85F0-89B2-3D7A2581DD77}"/>
              </a:ext>
            </a:extLst>
          </p:cNvPr>
          <p:cNvSpPr>
            <a:spLocks noGrp="1"/>
          </p:cNvSpPr>
          <p:nvPr>
            <p:ph type="body" sz="quarter" idx="40" hasCustomPrompt="1"/>
          </p:nvPr>
        </p:nvSpPr>
        <p:spPr>
          <a:xfrm>
            <a:off x="1055688" y="2731325"/>
            <a:ext cx="4074453" cy="3469449"/>
          </a:xfrm>
        </p:spPr>
        <p:txBody>
          <a:bodyPr/>
          <a:lstStyle/>
          <a:p>
            <a:pPr lvl="0"/>
            <a:r>
              <a:rPr lang="en-US" dirty="0"/>
              <a:t>Click to add text</a:t>
            </a:r>
            <a:endParaRPr lang="sv-SE" dirty="0"/>
          </a:p>
        </p:txBody>
      </p:sp>
      <p:sp>
        <p:nvSpPr>
          <p:cNvPr id="5" name="Title 4">
            <a:extLst>
              <a:ext uri="{FF2B5EF4-FFF2-40B4-BE49-F238E27FC236}">
                <a16:creationId xmlns:a16="http://schemas.microsoft.com/office/drawing/2014/main" id="{C55ECB24-0F8B-77DD-C72B-3C698B20E28A}"/>
              </a:ext>
            </a:extLst>
          </p:cNvPr>
          <p:cNvSpPr>
            <a:spLocks noGrp="1"/>
          </p:cNvSpPr>
          <p:nvPr>
            <p:ph type="title" hasCustomPrompt="1"/>
          </p:nvPr>
        </p:nvSpPr>
        <p:spPr>
          <a:xfrm>
            <a:off x="1055688" y="1472541"/>
            <a:ext cx="4071873" cy="1021278"/>
          </a:xfrm>
        </p:spPr>
        <p:txBody>
          <a:bodyPr anchor="b" anchorCtr="0"/>
          <a:lstStyle/>
          <a:p>
            <a:r>
              <a:rPr lang="en-US" dirty="0"/>
              <a:t>Click to add title</a:t>
            </a:r>
            <a:endParaRPr lang="sv-SE" dirty="0"/>
          </a:p>
        </p:txBody>
      </p:sp>
    </p:spTree>
    <p:extLst>
      <p:ext uri="{BB962C8B-B14F-4D97-AF65-F5344CB8AC3E}">
        <p14:creationId xmlns:p14="http://schemas.microsoft.com/office/powerpoint/2010/main" val="318208283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3_One column and picture">
    <p:bg>
      <p:bgRef idx="1001">
        <a:schemeClr val="bg2"/>
      </p:bgRef>
    </p:bg>
    <p:spTree>
      <p:nvGrpSpPr>
        <p:cNvPr id="1" name=""/>
        <p:cNvGrpSpPr/>
        <p:nvPr/>
      </p:nvGrpSpPr>
      <p:grpSpPr>
        <a:xfrm>
          <a:off x="0" y="0"/>
          <a:ext cx="0" cy="0"/>
          <a:chOff x="0" y="0"/>
          <a:chExt cx="0" cy="0"/>
        </a:xfrm>
      </p:grpSpPr>
      <p:sp>
        <p:nvSpPr>
          <p:cNvPr id="13" name="Picture ">
            <a:extLst>
              <a:ext uri="{FF2B5EF4-FFF2-40B4-BE49-F238E27FC236}">
                <a16:creationId xmlns:a16="http://schemas.microsoft.com/office/drawing/2014/main" id="{328C360B-E530-024B-6F89-5C7DFCAF3374}"/>
              </a:ext>
            </a:extLst>
          </p:cNvPr>
          <p:cNvSpPr>
            <a:spLocks noGrp="1"/>
          </p:cNvSpPr>
          <p:nvPr>
            <p:ph type="pic" sz="quarter" idx="16"/>
          </p:nvPr>
        </p:nvSpPr>
        <p:spPr>
          <a:xfrm>
            <a:off x="5045952" y="0"/>
            <a:ext cx="7146048" cy="6858000"/>
          </a:xfrm>
          <a:prstGeom prst="rect">
            <a:avLst/>
          </a:prstGeom>
          <a:noFill/>
        </p:spPr>
        <p:txBody>
          <a:bodyPr tIns="2520000" rIns="180000" anchor="t" anchorCtr="0">
            <a:normAutofit/>
          </a:bodyPr>
          <a:lstStyle>
            <a:lvl1pPr marL="0" indent="0" algn="ctr">
              <a:buNone/>
              <a:defRPr sz="1600" b="0" i="0">
                <a:solidFill>
                  <a:schemeClr val="tx1"/>
                </a:solidFill>
              </a:defRPr>
            </a:lvl1pPr>
          </a:lstStyle>
          <a:p>
            <a:r>
              <a:rPr lang="en-US"/>
              <a:t>Click icon to add picture</a:t>
            </a:r>
            <a:endParaRPr lang="sv-SE"/>
          </a:p>
        </p:txBody>
      </p:sp>
      <p:sp>
        <p:nvSpPr>
          <p:cNvPr id="7" name="Footer">
            <a:extLst>
              <a:ext uri="{FF2B5EF4-FFF2-40B4-BE49-F238E27FC236}">
                <a16:creationId xmlns:a16="http://schemas.microsoft.com/office/drawing/2014/main" id="{DD085F75-4F5A-F5C1-9FEE-460468496150}"/>
              </a:ext>
            </a:extLst>
          </p:cNvPr>
          <p:cNvSpPr>
            <a:spLocks noGrp="1"/>
          </p:cNvSpPr>
          <p:nvPr>
            <p:ph type="ftr" sz="quarter" idx="98"/>
          </p:nvPr>
        </p:nvSpPr>
        <p:spPr>
          <a:xfrm>
            <a:off x="1055688" y="6200774"/>
            <a:ext cx="2975253" cy="288926"/>
          </a:xfrm>
        </p:spPr>
        <p:txBody>
          <a:bodyPr/>
          <a:lstStyle>
            <a:lvl1pPr>
              <a:defRPr sz="1000"/>
            </a:lvl1pPr>
          </a:lstStyle>
          <a:p>
            <a:endParaRPr lang="sv-SE"/>
          </a:p>
        </p:txBody>
      </p:sp>
      <p:sp>
        <p:nvSpPr>
          <p:cNvPr id="4" name="Text">
            <a:extLst>
              <a:ext uri="{FF2B5EF4-FFF2-40B4-BE49-F238E27FC236}">
                <a16:creationId xmlns:a16="http://schemas.microsoft.com/office/drawing/2014/main" id="{2FF52501-5DA8-E9ED-7527-0D749C1EB872}"/>
              </a:ext>
            </a:extLst>
          </p:cNvPr>
          <p:cNvSpPr>
            <a:spLocks noGrp="1"/>
          </p:cNvSpPr>
          <p:nvPr>
            <p:ph type="body" sz="quarter" idx="40" hasCustomPrompt="1"/>
          </p:nvPr>
        </p:nvSpPr>
        <p:spPr>
          <a:xfrm>
            <a:off x="1053109" y="2577089"/>
            <a:ext cx="2981098" cy="3623685"/>
          </a:xfrm>
        </p:spPr>
        <p:txBody>
          <a:bodyPr/>
          <a:lstStyle>
            <a:lvl1pPr>
              <a:defRPr sz="1600"/>
            </a:lvl1pPr>
          </a:lstStyle>
          <a:p>
            <a:pPr lvl="0"/>
            <a:r>
              <a:rPr lang="en-US" dirty="0"/>
              <a:t>Click to add text</a:t>
            </a:r>
            <a:endParaRPr lang="sv-SE" dirty="0"/>
          </a:p>
        </p:txBody>
      </p:sp>
      <p:sp>
        <p:nvSpPr>
          <p:cNvPr id="5" name="Title">
            <a:extLst>
              <a:ext uri="{FF2B5EF4-FFF2-40B4-BE49-F238E27FC236}">
                <a16:creationId xmlns:a16="http://schemas.microsoft.com/office/drawing/2014/main" id="{FA1DD90A-076C-905C-2F5E-F5BD463228A0}"/>
              </a:ext>
            </a:extLst>
          </p:cNvPr>
          <p:cNvSpPr>
            <a:spLocks noGrp="1"/>
          </p:cNvSpPr>
          <p:nvPr>
            <p:ph type="title" hasCustomPrompt="1"/>
          </p:nvPr>
        </p:nvSpPr>
        <p:spPr>
          <a:xfrm>
            <a:off x="1053108" y="1318305"/>
            <a:ext cx="2977833" cy="1021278"/>
          </a:xfrm>
        </p:spPr>
        <p:txBody>
          <a:bodyPr anchor="b" anchorCtr="0">
            <a:normAutofit/>
          </a:bodyPr>
          <a:lstStyle>
            <a:lvl1pPr>
              <a:defRPr sz="2800"/>
            </a:lvl1pPr>
          </a:lstStyle>
          <a:p>
            <a:r>
              <a:rPr lang="en-US" dirty="0"/>
              <a:t>Click to add title</a:t>
            </a:r>
            <a:endParaRPr lang="sv-SE" dirty="0"/>
          </a:p>
        </p:txBody>
      </p:sp>
    </p:spTree>
    <p:extLst>
      <p:ext uri="{BB962C8B-B14F-4D97-AF65-F5344CB8AC3E}">
        <p14:creationId xmlns:p14="http://schemas.microsoft.com/office/powerpoint/2010/main" val="4140689163"/>
      </p:ext>
    </p:extLst>
  </p:cSld>
  <p:clrMapOvr>
    <a:overrideClrMapping bg1="dk1" tx1="lt1" bg2="dk2" tx2="lt2" accent1="accent1" accent2="accent2" accent3="accent3" accent4="accent4" accent5="accent5" accent6="accent6" hlink="hlink" folHlink="folHlink"/>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1_Picture and one column ">
    <p:spTree>
      <p:nvGrpSpPr>
        <p:cNvPr id="1" name=""/>
        <p:cNvGrpSpPr/>
        <p:nvPr/>
      </p:nvGrpSpPr>
      <p:grpSpPr>
        <a:xfrm>
          <a:off x="0" y="0"/>
          <a:ext cx="0" cy="0"/>
          <a:chOff x="0" y="0"/>
          <a:chExt cx="0" cy="0"/>
        </a:xfrm>
      </p:grpSpPr>
      <p:sp>
        <p:nvSpPr>
          <p:cNvPr id="3" name="Picture ">
            <a:extLst>
              <a:ext uri="{FF2B5EF4-FFF2-40B4-BE49-F238E27FC236}">
                <a16:creationId xmlns:a16="http://schemas.microsoft.com/office/drawing/2014/main" id="{A795D09D-916F-5A1E-3557-F697FB8DF2F7}"/>
              </a:ext>
            </a:extLst>
          </p:cNvPr>
          <p:cNvSpPr>
            <a:spLocks noGrp="1"/>
          </p:cNvSpPr>
          <p:nvPr>
            <p:ph type="pic" sz="quarter" idx="16"/>
          </p:nvPr>
        </p:nvSpPr>
        <p:spPr>
          <a:xfrm>
            <a:off x="0" y="0"/>
            <a:ext cx="5045952" cy="6858000"/>
          </a:xfrm>
          <a:prstGeom prst="rect">
            <a:avLst/>
          </a:prstGeom>
          <a:noFill/>
        </p:spPr>
        <p:txBody>
          <a:bodyPr tIns="2520000" rIns="180000" anchor="t" anchorCtr="0">
            <a:normAutofit/>
          </a:bodyPr>
          <a:lstStyle>
            <a:lvl1pPr marL="0" indent="0" algn="ctr">
              <a:buNone/>
              <a:defRPr sz="1600" b="0" i="0">
                <a:solidFill>
                  <a:schemeClr val="tx1"/>
                </a:solidFill>
              </a:defRPr>
            </a:lvl1pPr>
          </a:lstStyle>
          <a:p>
            <a:r>
              <a:rPr lang="en-US"/>
              <a:t>Click icon to add picture</a:t>
            </a:r>
            <a:endParaRPr lang="sv-SE"/>
          </a:p>
        </p:txBody>
      </p:sp>
      <p:sp>
        <p:nvSpPr>
          <p:cNvPr id="7" name="Footer">
            <a:extLst>
              <a:ext uri="{FF2B5EF4-FFF2-40B4-BE49-F238E27FC236}">
                <a16:creationId xmlns:a16="http://schemas.microsoft.com/office/drawing/2014/main" id="{1C802B1F-1DFA-494B-300E-AF9860F788B6}"/>
              </a:ext>
            </a:extLst>
          </p:cNvPr>
          <p:cNvSpPr>
            <a:spLocks noGrp="1"/>
          </p:cNvSpPr>
          <p:nvPr>
            <p:ph type="ftr" sz="quarter" idx="35"/>
          </p:nvPr>
        </p:nvSpPr>
        <p:spPr>
          <a:xfrm>
            <a:off x="6090363" y="6200774"/>
            <a:ext cx="5045950" cy="288926"/>
          </a:xfrm>
        </p:spPr>
        <p:txBody>
          <a:bodyPr/>
          <a:lstStyle/>
          <a:p>
            <a:endParaRPr lang="sv-SE"/>
          </a:p>
        </p:txBody>
      </p:sp>
      <p:sp>
        <p:nvSpPr>
          <p:cNvPr id="8" name="Text">
            <a:extLst>
              <a:ext uri="{FF2B5EF4-FFF2-40B4-BE49-F238E27FC236}">
                <a16:creationId xmlns:a16="http://schemas.microsoft.com/office/drawing/2014/main" id="{405F58F3-2698-E808-D44B-3B2A49DFAB6F}"/>
              </a:ext>
            </a:extLst>
          </p:cNvPr>
          <p:cNvSpPr>
            <a:spLocks noGrp="1"/>
          </p:cNvSpPr>
          <p:nvPr>
            <p:ph type="body" sz="quarter" idx="40" hasCustomPrompt="1"/>
          </p:nvPr>
        </p:nvSpPr>
        <p:spPr>
          <a:xfrm>
            <a:off x="6090362" y="2731325"/>
            <a:ext cx="5045951" cy="3469449"/>
          </a:xfrm>
        </p:spPr>
        <p:txBody>
          <a:bodyPr/>
          <a:lstStyle/>
          <a:p>
            <a:pPr lvl="0"/>
            <a:r>
              <a:rPr lang="en-US" dirty="0"/>
              <a:t>Click to add text</a:t>
            </a:r>
            <a:endParaRPr lang="sv-SE" dirty="0"/>
          </a:p>
        </p:txBody>
      </p:sp>
      <p:sp>
        <p:nvSpPr>
          <p:cNvPr id="9" name="Title 4">
            <a:extLst>
              <a:ext uri="{FF2B5EF4-FFF2-40B4-BE49-F238E27FC236}">
                <a16:creationId xmlns:a16="http://schemas.microsoft.com/office/drawing/2014/main" id="{2698B1B9-F0DF-A989-3FF4-0040F0D6F12E}"/>
              </a:ext>
            </a:extLst>
          </p:cNvPr>
          <p:cNvSpPr>
            <a:spLocks noGrp="1"/>
          </p:cNvSpPr>
          <p:nvPr>
            <p:ph type="title" hasCustomPrompt="1"/>
          </p:nvPr>
        </p:nvSpPr>
        <p:spPr>
          <a:xfrm>
            <a:off x="6094290" y="1472541"/>
            <a:ext cx="5042023" cy="1021278"/>
          </a:xfrm>
        </p:spPr>
        <p:txBody>
          <a:bodyPr anchor="b" anchorCtr="0">
            <a:normAutofit/>
          </a:bodyPr>
          <a:lstStyle>
            <a:lvl1pPr>
              <a:defRPr sz="4000"/>
            </a:lvl1pPr>
          </a:lstStyle>
          <a:p>
            <a:r>
              <a:rPr lang="en-US" dirty="0"/>
              <a:t>Click to add title</a:t>
            </a:r>
            <a:endParaRPr lang="sv-SE" dirty="0"/>
          </a:p>
        </p:txBody>
      </p:sp>
    </p:spTree>
    <p:extLst>
      <p:ext uri="{BB962C8B-B14F-4D97-AF65-F5344CB8AC3E}">
        <p14:creationId xmlns:p14="http://schemas.microsoft.com/office/powerpoint/2010/main" val="273735821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2_Picture and one column ">
    <p:spTree>
      <p:nvGrpSpPr>
        <p:cNvPr id="1" name=""/>
        <p:cNvGrpSpPr/>
        <p:nvPr/>
      </p:nvGrpSpPr>
      <p:grpSpPr>
        <a:xfrm>
          <a:off x="0" y="0"/>
          <a:ext cx="0" cy="0"/>
          <a:chOff x="0" y="0"/>
          <a:chExt cx="0" cy="0"/>
        </a:xfrm>
      </p:grpSpPr>
      <p:sp>
        <p:nvSpPr>
          <p:cNvPr id="4" name="Picture ">
            <a:extLst>
              <a:ext uri="{FF2B5EF4-FFF2-40B4-BE49-F238E27FC236}">
                <a16:creationId xmlns:a16="http://schemas.microsoft.com/office/drawing/2014/main" id="{C1F93D1C-714E-4AE5-333F-16945B4DA417}"/>
              </a:ext>
            </a:extLst>
          </p:cNvPr>
          <p:cNvSpPr>
            <a:spLocks noGrp="1"/>
          </p:cNvSpPr>
          <p:nvPr>
            <p:ph type="pic" sz="quarter" idx="16"/>
          </p:nvPr>
        </p:nvSpPr>
        <p:spPr>
          <a:xfrm>
            <a:off x="0" y="0"/>
            <a:ext cx="6096000" cy="6858000"/>
          </a:xfrm>
          <a:prstGeom prst="rect">
            <a:avLst/>
          </a:prstGeom>
          <a:noFill/>
        </p:spPr>
        <p:txBody>
          <a:bodyPr tIns="2520000" rIns="180000" anchor="t" anchorCtr="0">
            <a:normAutofit/>
          </a:bodyPr>
          <a:lstStyle>
            <a:lvl1pPr marL="0" indent="0" algn="ctr">
              <a:buNone/>
              <a:defRPr sz="1600" b="0" i="0">
                <a:solidFill>
                  <a:schemeClr val="tx1"/>
                </a:solidFill>
              </a:defRPr>
            </a:lvl1pPr>
          </a:lstStyle>
          <a:p>
            <a:r>
              <a:rPr lang="en-US"/>
              <a:t>Click icon to add picture</a:t>
            </a:r>
            <a:endParaRPr lang="sv-SE"/>
          </a:p>
        </p:txBody>
      </p:sp>
      <p:sp>
        <p:nvSpPr>
          <p:cNvPr id="6" name="Footer">
            <a:extLst>
              <a:ext uri="{FF2B5EF4-FFF2-40B4-BE49-F238E27FC236}">
                <a16:creationId xmlns:a16="http://schemas.microsoft.com/office/drawing/2014/main" id="{8B3ED04F-1317-5C76-E3CB-9F2F6597D95C}"/>
              </a:ext>
            </a:extLst>
          </p:cNvPr>
          <p:cNvSpPr>
            <a:spLocks noGrp="1"/>
          </p:cNvSpPr>
          <p:nvPr>
            <p:ph type="ftr" sz="quarter" idx="35"/>
          </p:nvPr>
        </p:nvSpPr>
        <p:spPr>
          <a:xfrm>
            <a:off x="7061861" y="6200774"/>
            <a:ext cx="4074452" cy="288926"/>
          </a:xfrm>
        </p:spPr>
        <p:txBody>
          <a:bodyPr/>
          <a:lstStyle/>
          <a:p>
            <a:endParaRPr lang="sv-SE"/>
          </a:p>
        </p:txBody>
      </p:sp>
      <p:sp>
        <p:nvSpPr>
          <p:cNvPr id="2" name="Text">
            <a:extLst>
              <a:ext uri="{FF2B5EF4-FFF2-40B4-BE49-F238E27FC236}">
                <a16:creationId xmlns:a16="http://schemas.microsoft.com/office/drawing/2014/main" id="{ACB598A3-200B-85F0-89B2-3D7A2581DD77}"/>
              </a:ext>
            </a:extLst>
          </p:cNvPr>
          <p:cNvSpPr>
            <a:spLocks noGrp="1"/>
          </p:cNvSpPr>
          <p:nvPr>
            <p:ph type="body" sz="quarter" idx="40" hasCustomPrompt="1"/>
          </p:nvPr>
        </p:nvSpPr>
        <p:spPr>
          <a:xfrm>
            <a:off x="7061860" y="2731325"/>
            <a:ext cx="4074453" cy="3469449"/>
          </a:xfrm>
        </p:spPr>
        <p:txBody>
          <a:bodyPr/>
          <a:lstStyle/>
          <a:p>
            <a:pPr lvl="0"/>
            <a:r>
              <a:rPr lang="en-US" dirty="0"/>
              <a:t>Click to add text</a:t>
            </a:r>
            <a:endParaRPr lang="sv-SE" dirty="0"/>
          </a:p>
        </p:txBody>
      </p:sp>
      <p:sp>
        <p:nvSpPr>
          <p:cNvPr id="5" name="Title 4">
            <a:extLst>
              <a:ext uri="{FF2B5EF4-FFF2-40B4-BE49-F238E27FC236}">
                <a16:creationId xmlns:a16="http://schemas.microsoft.com/office/drawing/2014/main" id="{C55ECB24-0F8B-77DD-C72B-3C698B20E28A}"/>
              </a:ext>
            </a:extLst>
          </p:cNvPr>
          <p:cNvSpPr>
            <a:spLocks noGrp="1"/>
          </p:cNvSpPr>
          <p:nvPr>
            <p:ph type="title" hasCustomPrompt="1"/>
          </p:nvPr>
        </p:nvSpPr>
        <p:spPr>
          <a:xfrm>
            <a:off x="7065032" y="1472541"/>
            <a:ext cx="4071281" cy="1021278"/>
          </a:xfrm>
        </p:spPr>
        <p:txBody>
          <a:bodyPr anchor="b" anchorCtr="0"/>
          <a:lstStyle/>
          <a:p>
            <a:r>
              <a:rPr lang="en-US" dirty="0"/>
              <a:t>Click to add title</a:t>
            </a:r>
            <a:endParaRPr lang="sv-SE" dirty="0"/>
          </a:p>
        </p:txBody>
      </p:sp>
    </p:spTree>
    <p:extLst>
      <p:ext uri="{BB962C8B-B14F-4D97-AF65-F5344CB8AC3E}">
        <p14:creationId xmlns:p14="http://schemas.microsoft.com/office/powerpoint/2010/main" val="333789002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3_Picture and one column">
    <p:bg>
      <p:bgRef idx="1001">
        <a:schemeClr val="bg2"/>
      </p:bgRef>
    </p:bg>
    <p:spTree>
      <p:nvGrpSpPr>
        <p:cNvPr id="1" name=""/>
        <p:cNvGrpSpPr/>
        <p:nvPr/>
      </p:nvGrpSpPr>
      <p:grpSpPr>
        <a:xfrm>
          <a:off x="0" y="0"/>
          <a:ext cx="0" cy="0"/>
          <a:chOff x="0" y="0"/>
          <a:chExt cx="0" cy="0"/>
        </a:xfrm>
      </p:grpSpPr>
      <p:sp>
        <p:nvSpPr>
          <p:cNvPr id="13" name="Picture ">
            <a:extLst>
              <a:ext uri="{FF2B5EF4-FFF2-40B4-BE49-F238E27FC236}">
                <a16:creationId xmlns:a16="http://schemas.microsoft.com/office/drawing/2014/main" id="{328C360B-E530-024B-6F89-5C7DFCAF3374}"/>
              </a:ext>
            </a:extLst>
          </p:cNvPr>
          <p:cNvSpPr>
            <a:spLocks noGrp="1"/>
          </p:cNvSpPr>
          <p:nvPr>
            <p:ph type="pic" sz="quarter" idx="16"/>
          </p:nvPr>
        </p:nvSpPr>
        <p:spPr>
          <a:xfrm>
            <a:off x="0" y="0"/>
            <a:ext cx="7146048" cy="6858000"/>
          </a:xfrm>
          <a:prstGeom prst="rect">
            <a:avLst/>
          </a:prstGeom>
          <a:noFill/>
        </p:spPr>
        <p:txBody>
          <a:bodyPr tIns="2520000" rIns="180000" anchor="t" anchorCtr="0">
            <a:normAutofit/>
          </a:bodyPr>
          <a:lstStyle>
            <a:lvl1pPr marL="0" indent="0" algn="ctr">
              <a:buNone/>
              <a:defRPr sz="1600" b="0" i="0">
                <a:solidFill>
                  <a:schemeClr val="tx1"/>
                </a:solidFill>
              </a:defRPr>
            </a:lvl1pPr>
          </a:lstStyle>
          <a:p>
            <a:r>
              <a:rPr lang="en-US"/>
              <a:t>Click icon to add picture</a:t>
            </a:r>
            <a:endParaRPr lang="sv-SE"/>
          </a:p>
        </p:txBody>
      </p:sp>
      <p:sp>
        <p:nvSpPr>
          <p:cNvPr id="7" name="Footer">
            <a:extLst>
              <a:ext uri="{FF2B5EF4-FFF2-40B4-BE49-F238E27FC236}">
                <a16:creationId xmlns:a16="http://schemas.microsoft.com/office/drawing/2014/main" id="{DD085F75-4F5A-F5C1-9FEE-460468496150}"/>
              </a:ext>
            </a:extLst>
          </p:cNvPr>
          <p:cNvSpPr>
            <a:spLocks noGrp="1"/>
          </p:cNvSpPr>
          <p:nvPr>
            <p:ph type="ftr" sz="quarter" idx="98"/>
          </p:nvPr>
        </p:nvSpPr>
        <p:spPr>
          <a:xfrm>
            <a:off x="8157794" y="6200774"/>
            <a:ext cx="2975253" cy="288926"/>
          </a:xfrm>
        </p:spPr>
        <p:txBody>
          <a:bodyPr/>
          <a:lstStyle>
            <a:lvl1pPr>
              <a:defRPr sz="1000"/>
            </a:lvl1pPr>
          </a:lstStyle>
          <a:p>
            <a:endParaRPr lang="sv-SE"/>
          </a:p>
        </p:txBody>
      </p:sp>
      <p:sp>
        <p:nvSpPr>
          <p:cNvPr id="4" name="Text">
            <a:extLst>
              <a:ext uri="{FF2B5EF4-FFF2-40B4-BE49-F238E27FC236}">
                <a16:creationId xmlns:a16="http://schemas.microsoft.com/office/drawing/2014/main" id="{F6432756-F26C-598A-CB3B-C5EA8F8C2F85}"/>
              </a:ext>
            </a:extLst>
          </p:cNvPr>
          <p:cNvSpPr>
            <a:spLocks noGrp="1"/>
          </p:cNvSpPr>
          <p:nvPr>
            <p:ph type="body" sz="quarter" idx="40" hasCustomPrompt="1"/>
          </p:nvPr>
        </p:nvSpPr>
        <p:spPr>
          <a:xfrm>
            <a:off x="8155215" y="2577089"/>
            <a:ext cx="2981098" cy="3623685"/>
          </a:xfrm>
        </p:spPr>
        <p:txBody>
          <a:bodyPr/>
          <a:lstStyle>
            <a:lvl1pPr>
              <a:defRPr sz="1600"/>
            </a:lvl1pPr>
          </a:lstStyle>
          <a:p>
            <a:pPr lvl="0"/>
            <a:r>
              <a:rPr lang="en-US" dirty="0"/>
              <a:t>Click to add text</a:t>
            </a:r>
            <a:endParaRPr lang="sv-SE" dirty="0"/>
          </a:p>
        </p:txBody>
      </p:sp>
      <p:sp>
        <p:nvSpPr>
          <p:cNvPr id="5" name="Title">
            <a:extLst>
              <a:ext uri="{FF2B5EF4-FFF2-40B4-BE49-F238E27FC236}">
                <a16:creationId xmlns:a16="http://schemas.microsoft.com/office/drawing/2014/main" id="{D83201C2-A19B-A211-A662-AFCD28559518}"/>
              </a:ext>
            </a:extLst>
          </p:cNvPr>
          <p:cNvSpPr>
            <a:spLocks noGrp="1"/>
          </p:cNvSpPr>
          <p:nvPr>
            <p:ph type="title" hasCustomPrompt="1"/>
          </p:nvPr>
        </p:nvSpPr>
        <p:spPr>
          <a:xfrm>
            <a:off x="8155214" y="1295604"/>
            <a:ext cx="2977833" cy="1021278"/>
          </a:xfrm>
        </p:spPr>
        <p:txBody>
          <a:bodyPr anchor="b" anchorCtr="0">
            <a:normAutofit/>
          </a:bodyPr>
          <a:lstStyle>
            <a:lvl1pPr>
              <a:defRPr sz="2800"/>
            </a:lvl1pPr>
          </a:lstStyle>
          <a:p>
            <a:r>
              <a:rPr lang="en-US" dirty="0"/>
              <a:t>Click to add title</a:t>
            </a:r>
            <a:endParaRPr lang="sv-SE" dirty="0"/>
          </a:p>
        </p:txBody>
      </p:sp>
    </p:spTree>
    <p:extLst>
      <p:ext uri="{BB962C8B-B14F-4D97-AF65-F5344CB8AC3E}">
        <p14:creationId xmlns:p14="http://schemas.microsoft.com/office/powerpoint/2010/main" val="358892219"/>
      </p:ext>
    </p:extLst>
  </p:cSld>
  <p:clrMapOvr>
    <a:overrideClrMapping bg1="dk1" tx1="lt1" bg2="dk2" tx2="lt2" accent1="accent1" accent2="accent2" accent3="accent3" accent4="accent4" accent5="accent5" accent6="accent6" hlink="hlink" folHlink="folHlink"/>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Bigger text">
    <p:spTree>
      <p:nvGrpSpPr>
        <p:cNvPr id="1" name=""/>
        <p:cNvGrpSpPr/>
        <p:nvPr/>
      </p:nvGrpSpPr>
      <p:grpSpPr>
        <a:xfrm>
          <a:off x="0" y="0"/>
          <a:ext cx="0" cy="0"/>
          <a:chOff x="0" y="0"/>
          <a:chExt cx="0" cy="0"/>
        </a:xfrm>
      </p:grpSpPr>
      <p:sp>
        <p:nvSpPr>
          <p:cNvPr id="4" name="Footer ">
            <a:extLst>
              <a:ext uri="{FF2B5EF4-FFF2-40B4-BE49-F238E27FC236}">
                <a16:creationId xmlns:a16="http://schemas.microsoft.com/office/drawing/2014/main" id="{A88ADC1C-A8B7-09BE-1A55-B262FAECBC61}"/>
              </a:ext>
            </a:extLst>
          </p:cNvPr>
          <p:cNvSpPr>
            <a:spLocks noGrp="1"/>
          </p:cNvSpPr>
          <p:nvPr>
            <p:ph type="ftr" sz="quarter" idx="11"/>
          </p:nvPr>
        </p:nvSpPr>
        <p:spPr/>
        <p:txBody>
          <a:bodyPr/>
          <a:lstStyle>
            <a:lvl1pPr algn="l">
              <a:defRPr/>
            </a:lvl1pPr>
          </a:lstStyle>
          <a:p>
            <a:endParaRPr lang="sv-SE"/>
          </a:p>
        </p:txBody>
      </p:sp>
      <p:sp>
        <p:nvSpPr>
          <p:cNvPr id="3" name="Text Placeholder 1">
            <a:extLst>
              <a:ext uri="{FF2B5EF4-FFF2-40B4-BE49-F238E27FC236}">
                <a16:creationId xmlns:a16="http://schemas.microsoft.com/office/drawing/2014/main" id="{2DD626EE-B9F8-1AF6-F190-F1DC5B35B4B0}"/>
              </a:ext>
            </a:extLst>
          </p:cNvPr>
          <p:cNvSpPr>
            <a:spLocks noGrp="1"/>
          </p:cNvSpPr>
          <p:nvPr>
            <p:ph type="body" sz="quarter" idx="40" hasCustomPrompt="1"/>
          </p:nvPr>
        </p:nvSpPr>
        <p:spPr>
          <a:xfrm>
            <a:off x="1055688" y="4688958"/>
            <a:ext cx="10080624" cy="787168"/>
          </a:xfrm>
        </p:spPr>
        <p:txBody>
          <a:bodyPr/>
          <a:lstStyle>
            <a:lvl1pPr marL="0" indent="0" algn="l">
              <a:buNone/>
              <a:defRPr/>
            </a:lvl1pPr>
          </a:lstStyle>
          <a:p>
            <a:r>
              <a:rPr lang="sv-SE" dirty="0" err="1"/>
              <a:t>Click</a:t>
            </a:r>
            <a:r>
              <a:rPr lang="sv-SE" dirty="0"/>
              <a:t> to </a:t>
            </a:r>
            <a:r>
              <a:rPr lang="sv-SE" dirty="0" err="1"/>
              <a:t>add</a:t>
            </a:r>
            <a:r>
              <a:rPr lang="sv-SE" dirty="0"/>
              <a:t> text</a:t>
            </a:r>
          </a:p>
        </p:txBody>
      </p:sp>
      <p:sp>
        <p:nvSpPr>
          <p:cNvPr id="6" name="Title 4">
            <a:extLst>
              <a:ext uri="{FF2B5EF4-FFF2-40B4-BE49-F238E27FC236}">
                <a16:creationId xmlns:a16="http://schemas.microsoft.com/office/drawing/2014/main" id="{C40AEB8C-18E8-D704-CEE2-676A58B02EF1}"/>
              </a:ext>
            </a:extLst>
          </p:cNvPr>
          <p:cNvSpPr>
            <a:spLocks noGrp="1"/>
          </p:cNvSpPr>
          <p:nvPr>
            <p:ph type="title" hasCustomPrompt="1"/>
          </p:nvPr>
        </p:nvSpPr>
        <p:spPr>
          <a:xfrm>
            <a:off x="1055688" y="1916113"/>
            <a:ext cx="10080627" cy="2449649"/>
          </a:xfrm>
        </p:spPr>
        <p:txBody>
          <a:bodyPr anchor="ctr" anchorCtr="0">
            <a:noAutofit/>
          </a:bodyPr>
          <a:lstStyle>
            <a:lvl1pPr marL="0" marR="0" indent="0" algn="l" defTabSz="914309" rtl="0" eaLnBrk="1" fontAlgn="auto" latinLnBrk="0" hangingPunct="1">
              <a:lnSpc>
                <a:spcPct val="90000"/>
              </a:lnSpc>
              <a:spcBef>
                <a:spcPct val="0"/>
              </a:spcBef>
              <a:spcAft>
                <a:spcPts val="0"/>
              </a:spcAft>
              <a:buClrTx/>
              <a:buSzTx/>
              <a:buFontTx/>
              <a:buNone/>
              <a:tabLst/>
              <a:defRPr sz="9000"/>
            </a:lvl1pPr>
          </a:lstStyle>
          <a:p>
            <a:r>
              <a:rPr lang="en-US" dirty="0"/>
              <a:t>Click to add bigger text</a:t>
            </a:r>
            <a:endParaRPr lang="sv-SE" dirty="0"/>
          </a:p>
        </p:txBody>
      </p:sp>
    </p:spTree>
    <p:extLst>
      <p:ext uri="{BB962C8B-B14F-4D97-AF65-F5344CB8AC3E}">
        <p14:creationId xmlns:p14="http://schemas.microsoft.com/office/powerpoint/2010/main" val="247848880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Bigger text centered">
    <p:spTree>
      <p:nvGrpSpPr>
        <p:cNvPr id="1" name=""/>
        <p:cNvGrpSpPr/>
        <p:nvPr/>
      </p:nvGrpSpPr>
      <p:grpSpPr>
        <a:xfrm>
          <a:off x="0" y="0"/>
          <a:ext cx="0" cy="0"/>
          <a:chOff x="0" y="0"/>
          <a:chExt cx="0" cy="0"/>
        </a:xfrm>
      </p:grpSpPr>
      <p:sp>
        <p:nvSpPr>
          <p:cNvPr id="4" name="Footer ">
            <a:extLst>
              <a:ext uri="{FF2B5EF4-FFF2-40B4-BE49-F238E27FC236}">
                <a16:creationId xmlns:a16="http://schemas.microsoft.com/office/drawing/2014/main" id="{A88ADC1C-A8B7-09BE-1A55-B262FAECBC61}"/>
              </a:ext>
            </a:extLst>
          </p:cNvPr>
          <p:cNvSpPr>
            <a:spLocks noGrp="1"/>
          </p:cNvSpPr>
          <p:nvPr>
            <p:ph type="ftr" sz="quarter" idx="11"/>
          </p:nvPr>
        </p:nvSpPr>
        <p:spPr/>
        <p:txBody>
          <a:bodyPr/>
          <a:lstStyle>
            <a:lvl1pPr algn="ctr">
              <a:defRPr/>
            </a:lvl1pPr>
          </a:lstStyle>
          <a:p>
            <a:endParaRPr lang="sv-SE"/>
          </a:p>
        </p:txBody>
      </p:sp>
      <p:sp>
        <p:nvSpPr>
          <p:cNvPr id="3" name="Text Placeholder 1">
            <a:extLst>
              <a:ext uri="{FF2B5EF4-FFF2-40B4-BE49-F238E27FC236}">
                <a16:creationId xmlns:a16="http://schemas.microsoft.com/office/drawing/2014/main" id="{BAA3B76D-FCED-6173-AAF6-235135B99C39}"/>
              </a:ext>
            </a:extLst>
          </p:cNvPr>
          <p:cNvSpPr>
            <a:spLocks noGrp="1"/>
          </p:cNvSpPr>
          <p:nvPr>
            <p:ph type="body" sz="quarter" idx="40" hasCustomPrompt="1"/>
          </p:nvPr>
        </p:nvSpPr>
        <p:spPr>
          <a:xfrm>
            <a:off x="1055688" y="4688958"/>
            <a:ext cx="10080624" cy="787168"/>
          </a:xfrm>
        </p:spPr>
        <p:txBody>
          <a:bodyPr/>
          <a:lstStyle>
            <a:lvl1pPr marL="0" indent="0" algn="ctr">
              <a:buNone/>
              <a:defRPr/>
            </a:lvl1pPr>
          </a:lstStyle>
          <a:p>
            <a:r>
              <a:rPr lang="sv-SE" dirty="0" err="1"/>
              <a:t>Click</a:t>
            </a:r>
            <a:r>
              <a:rPr lang="sv-SE" dirty="0"/>
              <a:t> to </a:t>
            </a:r>
            <a:r>
              <a:rPr lang="sv-SE" dirty="0" err="1"/>
              <a:t>add</a:t>
            </a:r>
            <a:r>
              <a:rPr lang="sv-SE" dirty="0"/>
              <a:t> text</a:t>
            </a:r>
          </a:p>
        </p:txBody>
      </p:sp>
      <p:sp>
        <p:nvSpPr>
          <p:cNvPr id="6" name="Title 4">
            <a:extLst>
              <a:ext uri="{FF2B5EF4-FFF2-40B4-BE49-F238E27FC236}">
                <a16:creationId xmlns:a16="http://schemas.microsoft.com/office/drawing/2014/main" id="{F513CDAD-EE8A-E595-C80C-7106F48C107F}"/>
              </a:ext>
            </a:extLst>
          </p:cNvPr>
          <p:cNvSpPr>
            <a:spLocks noGrp="1"/>
          </p:cNvSpPr>
          <p:nvPr>
            <p:ph type="title" hasCustomPrompt="1"/>
          </p:nvPr>
        </p:nvSpPr>
        <p:spPr>
          <a:xfrm>
            <a:off x="1055688" y="1916113"/>
            <a:ext cx="10080627" cy="2449649"/>
          </a:xfrm>
        </p:spPr>
        <p:txBody>
          <a:bodyPr anchor="ctr" anchorCtr="0">
            <a:noAutofit/>
          </a:bodyPr>
          <a:lstStyle>
            <a:lvl1pPr marL="0" marR="0" indent="0" algn="ctr" defTabSz="914309" rtl="0" eaLnBrk="1" fontAlgn="auto" latinLnBrk="0" hangingPunct="1">
              <a:lnSpc>
                <a:spcPct val="90000"/>
              </a:lnSpc>
              <a:spcBef>
                <a:spcPct val="0"/>
              </a:spcBef>
              <a:spcAft>
                <a:spcPts val="0"/>
              </a:spcAft>
              <a:buClrTx/>
              <a:buSzTx/>
              <a:buFontTx/>
              <a:buNone/>
              <a:tabLst/>
              <a:defRPr sz="9000"/>
            </a:lvl1pPr>
          </a:lstStyle>
          <a:p>
            <a:r>
              <a:rPr lang="en-US" dirty="0"/>
              <a:t>Click to add bigger text</a:t>
            </a:r>
            <a:endParaRPr lang="sv-SE" dirty="0"/>
          </a:p>
        </p:txBody>
      </p:sp>
    </p:spTree>
    <p:extLst>
      <p:ext uri="{BB962C8B-B14F-4D97-AF65-F5344CB8AC3E}">
        <p14:creationId xmlns:p14="http://schemas.microsoft.com/office/powerpoint/2010/main" val="354481326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Picture Placeholder 16">
            <a:extLst>
              <a:ext uri="{FF2B5EF4-FFF2-40B4-BE49-F238E27FC236}">
                <a16:creationId xmlns:a16="http://schemas.microsoft.com/office/drawing/2014/main" id="{D6CE4027-C9F9-91E9-FB60-0B1291DCF6D7}"/>
              </a:ext>
            </a:extLst>
          </p:cNvPr>
          <p:cNvSpPr>
            <a:spLocks noGrp="1" noRot="1" noMove="1" noResize="1" noEditPoints="1" noAdjustHandles="1" noChangeArrowheads="1" noChangeShapeType="1"/>
          </p:cNvSpPr>
          <p:nvPr>
            <p:ph type="pic" sz="quarter" idx="18" hasCustomPrompt="1"/>
          </p:nvPr>
        </p:nvSpPr>
        <p:spPr>
          <a:xfrm>
            <a:off x="5300820" y="1016000"/>
            <a:ext cx="1590356" cy="1534446"/>
          </a:xfrm>
          <a: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p:spPr>
        <p:txBody>
          <a:bodyPr/>
          <a:lstStyle>
            <a:lvl1pPr marL="0" indent="0">
              <a:buNone/>
              <a:defRPr/>
            </a:lvl1pPr>
          </a:lstStyle>
          <a:p>
            <a:r>
              <a:rPr lang="sv-SE"/>
              <a:t> </a:t>
            </a:r>
          </a:p>
        </p:txBody>
      </p:sp>
      <p:sp>
        <p:nvSpPr>
          <p:cNvPr id="5" name="Footer">
            <a:extLst>
              <a:ext uri="{FF2B5EF4-FFF2-40B4-BE49-F238E27FC236}">
                <a16:creationId xmlns:a16="http://schemas.microsoft.com/office/drawing/2014/main" id="{1D4E95D8-2D29-C851-1210-F5BD10B311B2}"/>
              </a:ext>
            </a:extLst>
          </p:cNvPr>
          <p:cNvSpPr>
            <a:spLocks noGrp="1"/>
          </p:cNvSpPr>
          <p:nvPr>
            <p:ph type="ftr" sz="quarter" idx="11"/>
          </p:nvPr>
        </p:nvSpPr>
        <p:spPr>
          <a:xfrm>
            <a:off x="2428639" y="6200774"/>
            <a:ext cx="7334719" cy="288926"/>
          </a:xfrm>
        </p:spPr>
        <p:txBody>
          <a:bodyPr/>
          <a:lstStyle>
            <a:lvl1pPr algn="ctr">
              <a:defRPr/>
            </a:lvl1pPr>
          </a:lstStyle>
          <a:p>
            <a:endParaRPr lang="sv-SE"/>
          </a:p>
        </p:txBody>
      </p:sp>
      <p:sp>
        <p:nvSpPr>
          <p:cNvPr id="6" name="Title ">
            <a:extLst>
              <a:ext uri="{FF2B5EF4-FFF2-40B4-BE49-F238E27FC236}">
                <a16:creationId xmlns:a16="http://schemas.microsoft.com/office/drawing/2014/main" id="{8D9140D5-1D54-40B2-13A6-B632230DEDE0}"/>
              </a:ext>
            </a:extLst>
          </p:cNvPr>
          <p:cNvSpPr>
            <a:spLocks noGrp="1"/>
          </p:cNvSpPr>
          <p:nvPr>
            <p:ph type="title" hasCustomPrompt="1"/>
          </p:nvPr>
        </p:nvSpPr>
        <p:spPr>
          <a:xfrm>
            <a:off x="2439030" y="2373091"/>
            <a:ext cx="7334719" cy="2942936"/>
          </a:xfrm>
          <a:prstGeom prst="rect">
            <a:avLst/>
          </a:prstGeom>
        </p:spPr>
        <p:txBody>
          <a:bodyPr anchor="ctr" anchorCtr="0">
            <a:noAutofit/>
          </a:bodyPr>
          <a:lstStyle>
            <a:lvl1pPr algn="l">
              <a:lnSpc>
                <a:spcPct val="90000"/>
              </a:lnSpc>
              <a:defRPr sz="4500" b="1">
                <a:solidFill>
                  <a:schemeClr val="tx1"/>
                </a:solidFill>
              </a:defRPr>
            </a:lvl1pPr>
          </a:lstStyle>
          <a:p>
            <a:r>
              <a:rPr lang="en-GB" dirty="0"/>
              <a:t>Insert an important quote here and keep it as short as possible. </a:t>
            </a:r>
            <a:endParaRPr lang="en-US" dirty="0"/>
          </a:p>
        </p:txBody>
      </p:sp>
    </p:spTree>
    <p:extLst>
      <p:ext uri="{BB962C8B-B14F-4D97-AF65-F5344CB8AC3E}">
        <p14:creationId xmlns:p14="http://schemas.microsoft.com/office/powerpoint/2010/main" val="320858700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Quote and picture">
    <p:spTree>
      <p:nvGrpSpPr>
        <p:cNvPr id="1" name=""/>
        <p:cNvGrpSpPr/>
        <p:nvPr/>
      </p:nvGrpSpPr>
      <p:grpSpPr>
        <a:xfrm>
          <a:off x="0" y="0"/>
          <a:ext cx="0" cy="0"/>
          <a:chOff x="0" y="0"/>
          <a:chExt cx="0" cy="0"/>
        </a:xfrm>
      </p:grpSpPr>
      <p:sp>
        <p:nvSpPr>
          <p:cNvPr id="19" name="Picture Placeholder 16">
            <a:extLst>
              <a:ext uri="{FF2B5EF4-FFF2-40B4-BE49-F238E27FC236}">
                <a16:creationId xmlns:a16="http://schemas.microsoft.com/office/drawing/2014/main" id="{247AA8CE-D8B9-4B04-F655-1A0C708DFECB}"/>
              </a:ext>
            </a:extLst>
          </p:cNvPr>
          <p:cNvSpPr>
            <a:spLocks noGrp="1" noRot="1" noMove="1" noResize="1" noEditPoints="1" noAdjustHandles="1" noChangeArrowheads="1" noChangeShapeType="1"/>
          </p:cNvSpPr>
          <p:nvPr>
            <p:ph type="pic" sz="quarter" idx="18" hasCustomPrompt="1"/>
          </p:nvPr>
        </p:nvSpPr>
        <p:spPr>
          <a:xfrm>
            <a:off x="1055688" y="1184189"/>
            <a:ext cx="1073850" cy="1036098"/>
          </a:xfrm>
          <a: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p:spPr>
        <p:txBody>
          <a:bodyPr/>
          <a:lstStyle>
            <a:lvl1pPr marL="0" indent="0">
              <a:buNone/>
              <a:defRPr/>
            </a:lvl1pPr>
          </a:lstStyle>
          <a:p>
            <a:r>
              <a:rPr lang="sv-SE"/>
              <a:t> </a:t>
            </a:r>
          </a:p>
        </p:txBody>
      </p:sp>
      <p:sp>
        <p:nvSpPr>
          <p:cNvPr id="9" name="Picture ">
            <a:extLst>
              <a:ext uri="{FF2B5EF4-FFF2-40B4-BE49-F238E27FC236}">
                <a16:creationId xmlns:a16="http://schemas.microsoft.com/office/drawing/2014/main" id="{9B649BCC-4E71-151B-2F48-B64400352DC1}"/>
              </a:ext>
            </a:extLst>
          </p:cNvPr>
          <p:cNvSpPr>
            <a:spLocks noGrp="1" noRot="1" noMove="1" noResize="1" noEditPoints="1" noAdjustHandles="1" noChangeArrowheads="1" noChangeShapeType="1"/>
          </p:cNvSpPr>
          <p:nvPr>
            <p:ph type="pic" sz="quarter" idx="12"/>
          </p:nvPr>
        </p:nvSpPr>
        <p:spPr>
          <a:xfrm>
            <a:off x="7308319" y="1260389"/>
            <a:ext cx="3896798" cy="3894924"/>
          </a:xfrm>
          <a:prstGeom prst="ellipse">
            <a:avLst/>
          </a:prstGeom>
          <a:solidFill>
            <a:srgbClr val="EBEBEB"/>
          </a:solidFill>
        </p:spPr>
        <p:txBody>
          <a:bodyPr/>
          <a:lstStyle>
            <a:lvl1pPr marL="0" indent="0" algn="ctr">
              <a:buNone/>
              <a:defRPr>
                <a:solidFill>
                  <a:schemeClr val="bg1"/>
                </a:solidFill>
              </a:defRPr>
            </a:lvl1pPr>
          </a:lstStyle>
          <a:p>
            <a:endParaRPr lang="sv-SE"/>
          </a:p>
        </p:txBody>
      </p:sp>
      <p:sp>
        <p:nvSpPr>
          <p:cNvPr id="2" name="Footer ">
            <a:extLst>
              <a:ext uri="{FF2B5EF4-FFF2-40B4-BE49-F238E27FC236}">
                <a16:creationId xmlns:a16="http://schemas.microsoft.com/office/drawing/2014/main" id="{AF84D77F-3DD9-DDE8-BE88-5DAF2078D566}"/>
              </a:ext>
            </a:extLst>
          </p:cNvPr>
          <p:cNvSpPr>
            <a:spLocks noGrp="1"/>
          </p:cNvSpPr>
          <p:nvPr>
            <p:ph type="ftr" sz="quarter" idx="19"/>
          </p:nvPr>
        </p:nvSpPr>
        <p:spPr/>
        <p:txBody>
          <a:bodyPr/>
          <a:lstStyle/>
          <a:p>
            <a:endParaRPr lang="sv-SE"/>
          </a:p>
        </p:txBody>
      </p:sp>
      <p:sp>
        <p:nvSpPr>
          <p:cNvPr id="10" name="Name">
            <a:extLst>
              <a:ext uri="{FF2B5EF4-FFF2-40B4-BE49-F238E27FC236}">
                <a16:creationId xmlns:a16="http://schemas.microsoft.com/office/drawing/2014/main" id="{BC6918B5-EF22-1D1B-7435-1B7E2814076D}"/>
              </a:ext>
            </a:extLst>
          </p:cNvPr>
          <p:cNvSpPr>
            <a:spLocks noGrp="1"/>
          </p:cNvSpPr>
          <p:nvPr>
            <p:ph type="subTitle" idx="1" hasCustomPrompt="1"/>
          </p:nvPr>
        </p:nvSpPr>
        <p:spPr>
          <a:xfrm>
            <a:off x="8081446" y="5455101"/>
            <a:ext cx="2350544" cy="374242"/>
          </a:xfrm>
          <a:prstGeom prst="rect">
            <a:avLst/>
          </a:prstGeom>
          <a:solidFill>
            <a:srgbClr val="EBEBEB"/>
          </a:solidFill>
        </p:spPr>
        <p:txBody>
          <a:bodyPr wrap="square" lIns="180000" tIns="108000" rIns="180000" bIns="108000" anchor="ctr" anchorCtr="0">
            <a:spAutoFit/>
          </a:bodyPr>
          <a:lstStyle>
            <a:lvl1pPr marL="0" indent="0" algn="ctr">
              <a:lnSpc>
                <a:spcPct val="110000"/>
              </a:lnSpc>
              <a:spcBef>
                <a:spcPts val="0"/>
              </a:spcBef>
              <a:buNone/>
              <a:defRPr sz="1000" b="1" cap="all" spc="0" baseline="0">
                <a:solidFill>
                  <a:srgbClr val="414141"/>
                </a:solidFill>
              </a:defRPr>
            </a:lvl1pPr>
            <a:lvl2pPr marL="457154" indent="0" algn="ctr">
              <a:buNone/>
              <a:defRPr sz="2000"/>
            </a:lvl2pPr>
            <a:lvl3pPr marL="914309" indent="0" algn="ctr">
              <a:buNone/>
              <a:defRPr sz="1800"/>
            </a:lvl3pPr>
            <a:lvl4pPr marL="1371464" indent="0" algn="ctr">
              <a:buNone/>
              <a:defRPr sz="1600"/>
            </a:lvl4pPr>
            <a:lvl5pPr marL="1828618" indent="0" algn="ctr">
              <a:buNone/>
              <a:defRPr sz="1600"/>
            </a:lvl5pPr>
            <a:lvl6pPr marL="2285770" indent="0" algn="ctr">
              <a:buNone/>
              <a:defRPr sz="1600"/>
            </a:lvl6pPr>
            <a:lvl7pPr marL="2742926" indent="0" algn="ctr">
              <a:buNone/>
              <a:defRPr sz="1600"/>
            </a:lvl7pPr>
            <a:lvl8pPr marL="3200081" indent="0" algn="ctr">
              <a:buNone/>
              <a:defRPr sz="1600"/>
            </a:lvl8pPr>
            <a:lvl9pPr marL="3657234" indent="0" algn="ctr">
              <a:buNone/>
              <a:defRPr sz="1600"/>
            </a:lvl9pPr>
          </a:lstStyle>
          <a:p>
            <a:r>
              <a:rPr lang="en-GB" dirty="0"/>
              <a:t>Insert name here</a:t>
            </a:r>
          </a:p>
        </p:txBody>
      </p:sp>
      <p:sp>
        <p:nvSpPr>
          <p:cNvPr id="11" name="Title">
            <a:extLst>
              <a:ext uri="{FF2B5EF4-FFF2-40B4-BE49-F238E27FC236}">
                <a16:creationId xmlns:a16="http://schemas.microsoft.com/office/drawing/2014/main" id="{456BD554-3D70-12A5-4789-82E649AD4872}"/>
              </a:ext>
            </a:extLst>
          </p:cNvPr>
          <p:cNvSpPr>
            <a:spLocks noGrp="1"/>
          </p:cNvSpPr>
          <p:nvPr>
            <p:ph type="title" hasCustomPrompt="1"/>
          </p:nvPr>
        </p:nvSpPr>
        <p:spPr>
          <a:xfrm>
            <a:off x="1055688" y="2386552"/>
            <a:ext cx="5563321" cy="3445602"/>
          </a:xfrm>
          <a:prstGeom prst="rect">
            <a:avLst/>
          </a:prstGeom>
        </p:spPr>
        <p:txBody>
          <a:bodyPr anchor="t" anchorCtr="0">
            <a:noAutofit/>
          </a:bodyPr>
          <a:lstStyle>
            <a:lvl1pPr algn="l">
              <a:lnSpc>
                <a:spcPct val="90000"/>
              </a:lnSpc>
              <a:defRPr sz="4000" b="1">
                <a:solidFill>
                  <a:schemeClr val="tx1"/>
                </a:solidFill>
                <a:latin typeface="+mn-lt"/>
              </a:defRPr>
            </a:lvl1pPr>
          </a:lstStyle>
          <a:p>
            <a:r>
              <a:rPr lang="en-GB" dirty="0"/>
              <a:t>Insert an important quote here. Keep it as short as possible and insert picture on the right.</a:t>
            </a:r>
            <a:endParaRPr lang="en-US" dirty="0"/>
          </a:p>
        </p:txBody>
      </p:sp>
    </p:spTree>
    <p:extLst>
      <p:ext uri="{BB962C8B-B14F-4D97-AF65-F5344CB8AC3E}">
        <p14:creationId xmlns:p14="http://schemas.microsoft.com/office/powerpoint/2010/main" val="404286953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wo columns [purple and white]">
    <p:spTree>
      <p:nvGrpSpPr>
        <p:cNvPr id="1" name=""/>
        <p:cNvGrpSpPr/>
        <p:nvPr/>
      </p:nvGrpSpPr>
      <p:grpSpPr>
        <a:xfrm>
          <a:off x="0" y="0"/>
          <a:ext cx="0" cy="0"/>
          <a:chOff x="0" y="0"/>
          <a:chExt cx="0" cy="0"/>
        </a:xfrm>
      </p:grpSpPr>
      <p:sp>
        <p:nvSpPr>
          <p:cNvPr id="2" name="White">
            <a:extLst>
              <a:ext uri="{FF2B5EF4-FFF2-40B4-BE49-F238E27FC236}">
                <a16:creationId xmlns:a16="http://schemas.microsoft.com/office/drawing/2014/main" id="{7D3FD016-55D2-598D-5A21-C405A9F8F376}"/>
              </a:ext>
            </a:extLst>
          </p:cNvPr>
          <p:cNvSpPr>
            <a:spLocks noGrp="1" noRot="1" noMove="1" noResize="1" noEditPoints="1" noAdjustHandles="1" noChangeArrowheads="1" noChangeShapeType="1"/>
          </p:cNvSpPr>
          <p:nvPr userDrawn="1"/>
        </p:nvSpPr>
        <p:spPr>
          <a:xfrm>
            <a:off x="6103300" y="0"/>
            <a:ext cx="6096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900"/>
          </a:p>
        </p:txBody>
      </p:sp>
      <p:pic>
        <p:nvPicPr>
          <p:cNvPr id="3" name="Logo">
            <a:extLst>
              <a:ext uri="{FF2B5EF4-FFF2-40B4-BE49-F238E27FC236}">
                <a16:creationId xmlns:a16="http://schemas.microsoft.com/office/drawing/2014/main" id="{CCE933E5-409E-EE23-AD11-B2A4C033E551}"/>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a:off x="10419905" y="368300"/>
            <a:ext cx="1164717" cy="288925"/>
          </a:xfrm>
          <a:prstGeom prst="rect">
            <a:avLst/>
          </a:prstGeom>
        </p:spPr>
      </p:pic>
      <p:sp>
        <p:nvSpPr>
          <p:cNvPr id="7" name="Purple">
            <a:extLst>
              <a:ext uri="{FF2B5EF4-FFF2-40B4-BE49-F238E27FC236}">
                <a16:creationId xmlns:a16="http://schemas.microsoft.com/office/drawing/2014/main" id="{F627C36B-6378-FD7F-7773-D16D1873ACEA}"/>
              </a:ext>
            </a:extLst>
          </p:cNvPr>
          <p:cNvSpPr>
            <a:spLocks noGrp="1" noRot="1" noMove="1" noResize="1" noEditPoints="1" noAdjustHandles="1" noChangeArrowheads="1" noChangeShapeType="1"/>
          </p:cNvSpPr>
          <p:nvPr userDrawn="1"/>
        </p:nvSpPr>
        <p:spPr>
          <a:xfrm>
            <a:off x="-4275" y="0"/>
            <a:ext cx="6096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900"/>
          </a:p>
        </p:txBody>
      </p:sp>
      <p:sp>
        <p:nvSpPr>
          <p:cNvPr id="10" name="Text right">
            <a:extLst>
              <a:ext uri="{FF2B5EF4-FFF2-40B4-BE49-F238E27FC236}">
                <a16:creationId xmlns:a16="http://schemas.microsoft.com/office/drawing/2014/main" id="{BED901F5-E75D-6DF1-8F76-AF18C9EDB695}"/>
              </a:ext>
            </a:extLst>
          </p:cNvPr>
          <p:cNvSpPr>
            <a:spLocks noGrp="1"/>
          </p:cNvSpPr>
          <p:nvPr>
            <p:ph type="body" sz="quarter" idx="44" hasCustomPrompt="1"/>
          </p:nvPr>
        </p:nvSpPr>
        <p:spPr>
          <a:xfrm>
            <a:off x="7052862" y="3209576"/>
            <a:ext cx="4083451" cy="3028664"/>
          </a:xfrm>
        </p:spPr>
        <p:txBody>
          <a:bodyPr tIns="90000">
            <a:normAutofit/>
          </a:bodyPr>
          <a:lstStyle>
            <a:lvl1pPr marL="0" indent="0" algn="ctr">
              <a:spcBef>
                <a:spcPts val="0"/>
              </a:spcBef>
              <a:buNone/>
              <a:defRPr sz="1700">
                <a:solidFill>
                  <a:schemeClr val="bg1"/>
                </a:solidFill>
              </a:defRPr>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text</a:t>
            </a:r>
          </a:p>
        </p:txBody>
      </p:sp>
      <p:sp>
        <p:nvSpPr>
          <p:cNvPr id="12" name="Subtitle right">
            <a:extLst>
              <a:ext uri="{FF2B5EF4-FFF2-40B4-BE49-F238E27FC236}">
                <a16:creationId xmlns:a16="http://schemas.microsoft.com/office/drawing/2014/main" id="{FCB4AE31-07E7-1104-2E56-06D5219A1425}"/>
              </a:ext>
            </a:extLst>
          </p:cNvPr>
          <p:cNvSpPr>
            <a:spLocks noGrp="1"/>
          </p:cNvSpPr>
          <p:nvPr>
            <p:ph type="body" sz="quarter" idx="45" hasCustomPrompt="1"/>
          </p:nvPr>
        </p:nvSpPr>
        <p:spPr>
          <a:xfrm>
            <a:off x="7052862" y="1752600"/>
            <a:ext cx="4083451" cy="1247077"/>
          </a:xfrm>
        </p:spPr>
        <p:txBody>
          <a:bodyPr tIns="0" bIns="0" anchor="b" anchorCtr="0">
            <a:normAutofit/>
          </a:bodyPr>
          <a:lstStyle>
            <a:lvl1pPr marL="0" indent="0" algn="ctr">
              <a:lnSpc>
                <a:spcPct val="90000"/>
              </a:lnSpc>
              <a:spcBef>
                <a:spcPts val="0"/>
              </a:spcBef>
              <a:buNone/>
              <a:defRPr sz="4600" b="1">
                <a:solidFill>
                  <a:schemeClr val="bg1"/>
                </a:solidFill>
              </a:defRPr>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subtitle</a:t>
            </a:r>
          </a:p>
        </p:txBody>
      </p:sp>
      <p:sp>
        <p:nvSpPr>
          <p:cNvPr id="15" name="Text left">
            <a:extLst>
              <a:ext uri="{FF2B5EF4-FFF2-40B4-BE49-F238E27FC236}">
                <a16:creationId xmlns:a16="http://schemas.microsoft.com/office/drawing/2014/main" id="{84206A9F-411B-A3CD-278D-C5EC691B7BFE}"/>
              </a:ext>
            </a:extLst>
          </p:cNvPr>
          <p:cNvSpPr>
            <a:spLocks noGrp="1"/>
          </p:cNvSpPr>
          <p:nvPr>
            <p:ph type="body" sz="quarter" idx="43" hasCustomPrompt="1"/>
          </p:nvPr>
        </p:nvSpPr>
        <p:spPr>
          <a:xfrm>
            <a:off x="1064703" y="3209576"/>
            <a:ext cx="4083451" cy="3028664"/>
          </a:xfrm>
        </p:spPr>
        <p:txBody>
          <a:bodyPr lIns="90000" tIns="90000" rIns="90000">
            <a:normAutofit/>
          </a:bodyPr>
          <a:lstStyle>
            <a:lvl1pPr marL="0" indent="0" algn="ctr">
              <a:spcBef>
                <a:spcPts val="0"/>
              </a:spcBef>
              <a:buNone/>
              <a:defRPr sz="1700">
                <a:solidFill>
                  <a:schemeClr val="tx1"/>
                </a:solidFill>
              </a:defRPr>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text</a:t>
            </a:r>
          </a:p>
        </p:txBody>
      </p:sp>
      <p:sp>
        <p:nvSpPr>
          <p:cNvPr id="16" name="Subtitle left">
            <a:extLst>
              <a:ext uri="{FF2B5EF4-FFF2-40B4-BE49-F238E27FC236}">
                <a16:creationId xmlns:a16="http://schemas.microsoft.com/office/drawing/2014/main" id="{54FA53A0-1944-0D6A-227B-C0FF44E61050}"/>
              </a:ext>
            </a:extLst>
          </p:cNvPr>
          <p:cNvSpPr>
            <a:spLocks noGrp="1"/>
          </p:cNvSpPr>
          <p:nvPr>
            <p:ph type="body" sz="quarter" idx="42" hasCustomPrompt="1"/>
          </p:nvPr>
        </p:nvSpPr>
        <p:spPr>
          <a:xfrm>
            <a:off x="1064703" y="1752600"/>
            <a:ext cx="4083451" cy="1247077"/>
          </a:xfrm>
        </p:spPr>
        <p:txBody>
          <a:bodyPr tIns="0" bIns="0" anchor="b" anchorCtr="0">
            <a:normAutofit/>
          </a:bodyPr>
          <a:lstStyle>
            <a:lvl1pPr marL="0" indent="0" algn="ctr">
              <a:lnSpc>
                <a:spcPct val="90000"/>
              </a:lnSpc>
              <a:spcBef>
                <a:spcPts val="0"/>
              </a:spcBef>
              <a:buNone/>
              <a:defRPr sz="4600" b="1">
                <a:solidFill>
                  <a:schemeClr val="tx1"/>
                </a:solidFill>
              </a:defRPr>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subtitle</a:t>
            </a:r>
          </a:p>
        </p:txBody>
      </p:sp>
    </p:spTree>
    <p:extLst>
      <p:ext uri="{BB962C8B-B14F-4D97-AF65-F5344CB8AC3E}">
        <p14:creationId xmlns:p14="http://schemas.microsoft.com/office/powerpoint/2010/main" val="31713167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gger text centered_purple">
    <p:bg>
      <p:bgRef idx="1001">
        <a:schemeClr val="bg1"/>
      </p:bgRef>
    </p:bg>
    <p:spTree>
      <p:nvGrpSpPr>
        <p:cNvPr id="1" name=""/>
        <p:cNvGrpSpPr/>
        <p:nvPr/>
      </p:nvGrpSpPr>
      <p:grpSpPr>
        <a:xfrm>
          <a:off x="0" y="0"/>
          <a:ext cx="0" cy="0"/>
          <a:chOff x="0" y="0"/>
          <a:chExt cx="0" cy="0"/>
        </a:xfrm>
      </p:grpSpPr>
      <p:sp>
        <p:nvSpPr>
          <p:cNvPr id="4" name="Footer ">
            <a:extLst>
              <a:ext uri="{FF2B5EF4-FFF2-40B4-BE49-F238E27FC236}">
                <a16:creationId xmlns:a16="http://schemas.microsoft.com/office/drawing/2014/main" id="{A88ADC1C-A8B7-09BE-1A55-B262FAECBC61}"/>
              </a:ext>
            </a:extLst>
          </p:cNvPr>
          <p:cNvSpPr>
            <a:spLocks noGrp="1"/>
          </p:cNvSpPr>
          <p:nvPr>
            <p:ph type="ftr" sz="quarter" idx="11"/>
          </p:nvPr>
        </p:nvSpPr>
        <p:spPr/>
        <p:txBody>
          <a:bodyPr/>
          <a:lstStyle>
            <a:lvl1pPr algn="ctr">
              <a:defRPr/>
            </a:lvl1pPr>
          </a:lstStyle>
          <a:p>
            <a:endParaRPr lang="sv-SE" dirty="0"/>
          </a:p>
        </p:txBody>
      </p:sp>
      <p:sp>
        <p:nvSpPr>
          <p:cNvPr id="3" name="Text Placeholder 1">
            <a:extLst>
              <a:ext uri="{FF2B5EF4-FFF2-40B4-BE49-F238E27FC236}">
                <a16:creationId xmlns:a16="http://schemas.microsoft.com/office/drawing/2014/main" id="{AE544898-3CB7-FD11-2D30-BC8D736EFB13}"/>
              </a:ext>
            </a:extLst>
          </p:cNvPr>
          <p:cNvSpPr>
            <a:spLocks noGrp="1"/>
          </p:cNvSpPr>
          <p:nvPr>
            <p:ph type="body" sz="quarter" idx="40" hasCustomPrompt="1"/>
          </p:nvPr>
        </p:nvSpPr>
        <p:spPr>
          <a:xfrm>
            <a:off x="1055688" y="4688958"/>
            <a:ext cx="10080624" cy="787168"/>
          </a:xfrm>
        </p:spPr>
        <p:txBody>
          <a:bodyPr/>
          <a:lstStyle>
            <a:lvl1pPr marL="0" indent="0" algn="ctr">
              <a:buNone/>
              <a:defRPr/>
            </a:lvl1pPr>
          </a:lstStyle>
          <a:p>
            <a:r>
              <a:rPr lang="sv-SE" dirty="0" err="1"/>
              <a:t>Click</a:t>
            </a:r>
            <a:r>
              <a:rPr lang="sv-SE" dirty="0"/>
              <a:t> to </a:t>
            </a:r>
            <a:r>
              <a:rPr lang="sv-SE" dirty="0" err="1"/>
              <a:t>add</a:t>
            </a:r>
            <a:r>
              <a:rPr lang="sv-SE" dirty="0"/>
              <a:t> text</a:t>
            </a:r>
          </a:p>
        </p:txBody>
      </p:sp>
      <p:sp>
        <p:nvSpPr>
          <p:cNvPr id="6" name="Title 4">
            <a:extLst>
              <a:ext uri="{FF2B5EF4-FFF2-40B4-BE49-F238E27FC236}">
                <a16:creationId xmlns:a16="http://schemas.microsoft.com/office/drawing/2014/main" id="{6E3E8BED-B714-3620-4938-D1068DA60E94}"/>
              </a:ext>
            </a:extLst>
          </p:cNvPr>
          <p:cNvSpPr>
            <a:spLocks noGrp="1"/>
          </p:cNvSpPr>
          <p:nvPr>
            <p:ph type="title" hasCustomPrompt="1"/>
          </p:nvPr>
        </p:nvSpPr>
        <p:spPr>
          <a:xfrm>
            <a:off x="1055688" y="1916113"/>
            <a:ext cx="10080627" cy="2449649"/>
          </a:xfrm>
        </p:spPr>
        <p:txBody>
          <a:bodyPr anchor="ctr" anchorCtr="0">
            <a:noAutofit/>
          </a:bodyPr>
          <a:lstStyle>
            <a:lvl1pPr marL="0" marR="0" indent="0" algn="ctr" defTabSz="914309" rtl="0" eaLnBrk="1" fontAlgn="auto" latinLnBrk="0" hangingPunct="1">
              <a:lnSpc>
                <a:spcPct val="90000"/>
              </a:lnSpc>
              <a:spcBef>
                <a:spcPct val="0"/>
              </a:spcBef>
              <a:spcAft>
                <a:spcPts val="0"/>
              </a:spcAft>
              <a:buClrTx/>
              <a:buSzTx/>
              <a:buFontTx/>
              <a:buNone/>
              <a:tabLst/>
              <a:defRPr sz="9000">
                <a:solidFill>
                  <a:schemeClr val="tx2"/>
                </a:solidFill>
              </a:defRPr>
            </a:lvl1pPr>
          </a:lstStyle>
          <a:p>
            <a:r>
              <a:rPr lang="en-US" dirty="0"/>
              <a:t>Click to add bigger text</a:t>
            </a:r>
            <a:endParaRPr lang="sv-SE" dirty="0"/>
          </a:p>
        </p:txBody>
      </p:sp>
    </p:spTree>
    <p:extLst>
      <p:ext uri="{BB962C8B-B14F-4D97-AF65-F5344CB8AC3E}">
        <p14:creationId xmlns:p14="http://schemas.microsoft.com/office/powerpoint/2010/main" val="617275505"/>
      </p:ext>
    </p:extLst>
  </p:cSld>
  <p:clrMapOvr>
    <a:overrideClrMapping bg1="lt1" tx1="dk1" bg2="lt2" tx2="dk2" accent1="accent1" accent2="accent2" accent3="accent3" accent4="accent4" accent5="accent5" accent6="accent6" hlink="hlink" folHlink="folHlink"/>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One column and six boxes">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0B805D82-B32D-0F2D-F6BE-07E8D9ED7C73}"/>
              </a:ext>
            </a:extLst>
          </p:cNvPr>
          <p:cNvGrpSpPr>
            <a:grpSpLocks noGrp="1" noUngrp="1" noRot="1" noMove="1" noResize="1"/>
          </p:cNvGrpSpPr>
          <p:nvPr userDrawn="1"/>
        </p:nvGrpSpPr>
        <p:grpSpPr>
          <a:xfrm>
            <a:off x="6093933" y="4572000"/>
            <a:ext cx="6098067" cy="2286000"/>
            <a:chOff x="6093933" y="2284016"/>
            <a:chExt cx="6098067" cy="2286000"/>
          </a:xfrm>
        </p:grpSpPr>
        <p:sp>
          <p:nvSpPr>
            <p:cNvPr id="24" name="Rectangle 9">
              <a:extLst>
                <a:ext uri="{FF2B5EF4-FFF2-40B4-BE49-F238E27FC236}">
                  <a16:creationId xmlns:a16="http://schemas.microsoft.com/office/drawing/2014/main" id="{77602A61-9F23-C8D2-A09D-8794A07A83A4}"/>
                </a:ext>
              </a:extLst>
            </p:cNvPr>
            <p:cNvSpPr>
              <a:spLocks noGrp="1" noRot="1" noMove="1" noResize="1" noEditPoints="1" noAdjustHandles="1" noChangeArrowheads="1" noChangeShapeType="1"/>
            </p:cNvSpPr>
            <p:nvPr userDrawn="1"/>
          </p:nvSpPr>
          <p:spPr>
            <a:xfrm>
              <a:off x="9140734" y="2284016"/>
              <a:ext cx="3051266" cy="2286000"/>
            </a:xfrm>
            <a:prstGeom prst="rect">
              <a:avLst/>
            </a:prstGeom>
            <a:solidFill>
              <a:srgbClr val="4141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noFill/>
              </a:endParaRPr>
            </a:p>
          </p:txBody>
        </p:sp>
        <p:sp>
          <p:nvSpPr>
            <p:cNvPr id="18" name="Rectangle 8">
              <a:extLst>
                <a:ext uri="{FF2B5EF4-FFF2-40B4-BE49-F238E27FC236}">
                  <a16:creationId xmlns:a16="http://schemas.microsoft.com/office/drawing/2014/main" id="{71C9CB3B-CFC9-6C94-4A45-8248EE368647}"/>
                </a:ext>
              </a:extLst>
            </p:cNvPr>
            <p:cNvSpPr>
              <a:spLocks noGrp="1" noRot="1" noMove="1" noResize="1" noEditPoints="1" noAdjustHandles="1" noChangeArrowheads="1" noChangeShapeType="1"/>
            </p:cNvSpPr>
            <p:nvPr userDrawn="1"/>
          </p:nvSpPr>
          <p:spPr>
            <a:xfrm>
              <a:off x="6093933" y="2284016"/>
              <a:ext cx="3049200" cy="2286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25" name="Group 2">
            <a:extLst>
              <a:ext uri="{FF2B5EF4-FFF2-40B4-BE49-F238E27FC236}">
                <a16:creationId xmlns:a16="http://schemas.microsoft.com/office/drawing/2014/main" id="{E2995E7F-BF55-E079-2844-24DF6BD07CE4}"/>
              </a:ext>
            </a:extLst>
          </p:cNvPr>
          <p:cNvGrpSpPr>
            <a:grpSpLocks noGrp="1" noUngrp="1" noRot="1" noMove="1" noResize="1"/>
          </p:cNvGrpSpPr>
          <p:nvPr userDrawn="1"/>
        </p:nvGrpSpPr>
        <p:grpSpPr>
          <a:xfrm>
            <a:off x="6095533" y="2287305"/>
            <a:ext cx="6102038" cy="2286000"/>
            <a:chOff x="6094800" y="2284016"/>
            <a:chExt cx="6102038" cy="2286000"/>
          </a:xfrm>
        </p:grpSpPr>
        <p:sp>
          <p:nvSpPr>
            <p:cNvPr id="33" name="Rectangle 6">
              <a:extLst>
                <a:ext uri="{FF2B5EF4-FFF2-40B4-BE49-F238E27FC236}">
                  <a16:creationId xmlns:a16="http://schemas.microsoft.com/office/drawing/2014/main" id="{96985562-9D5F-EA41-4B61-EF462ACC4CBC}"/>
                </a:ext>
              </a:extLst>
            </p:cNvPr>
            <p:cNvSpPr>
              <a:spLocks noGrp="1" noRot="1" noMove="1" noResize="1" noEditPoints="1" noAdjustHandles="1" noChangeArrowheads="1" noChangeShapeType="1"/>
            </p:cNvSpPr>
            <p:nvPr userDrawn="1"/>
          </p:nvSpPr>
          <p:spPr>
            <a:xfrm>
              <a:off x="9147638" y="2284016"/>
              <a:ext cx="3049200" cy="2286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Rectangle 5">
              <a:extLst>
                <a:ext uri="{FF2B5EF4-FFF2-40B4-BE49-F238E27FC236}">
                  <a16:creationId xmlns:a16="http://schemas.microsoft.com/office/drawing/2014/main" id="{97F9E8E4-1D6C-3F99-80CA-7FAA2B16C610}"/>
                </a:ext>
              </a:extLst>
            </p:cNvPr>
            <p:cNvSpPr>
              <a:spLocks noGrp="1" noRot="1" noMove="1" noResize="1" noEditPoints="1" noAdjustHandles="1" noChangeArrowheads="1" noChangeShapeType="1"/>
            </p:cNvSpPr>
            <p:nvPr userDrawn="1"/>
          </p:nvSpPr>
          <p:spPr>
            <a:xfrm>
              <a:off x="6094800" y="2284016"/>
              <a:ext cx="3052838" cy="2286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solidFill>
                  <a:srgbClr val="3F3F3F"/>
                </a:solidFill>
              </a:endParaRPr>
            </a:p>
          </p:txBody>
        </p:sp>
      </p:grpSp>
      <p:grpSp>
        <p:nvGrpSpPr>
          <p:cNvPr id="34" name="Group 1">
            <a:extLst>
              <a:ext uri="{FF2B5EF4-FFF2-40B4-BE49-F238E27FC236}">
                <a16:creationId xmlns:a16="http://schemas.microsoft.com/office/drawing/2014/main" id="{79F4CBBD-16D9-5278-B26B-A69A45D1C1C9}"/>
              </a:ext>
            </a:extLst>
          </p:cNvPr>
          <p:cNvGrpSpPr>
            <a:grpSpLocks noGrp="1" noUngrp="1" noRot="1" noMove="1" noResize="1"/>
          </p:cNvGrpSpPr>
          <p:nvPr userDrawn="1"/>
        </p:nvGrpSpPr>
        <p:grpSpPr>
          <a:xfrm>
            <a:off x="6095999" y="0"/>
            <a:ext cx="6096001" cy="2297849"/>
            <a:chOff x="6095999" y="2272167"/>
            <a:chExt cx="6096001" cy="2297849"/>
          </a:xfrm>
        </p:grpSpPr>
        <p:sp>
          <p:nvSpPr>
            <p:cNvPr id="36" name="Rectangle 3">
              <a:extLst>
                <a:ext uri="{FF2B5EF4-FFF2-40B4-BE49-F238E27FC236}">
                  <a16:creationId xmlns:a16="http://schemas.microsoft.com/office/drawing/2014/main" id="{8DC71171-880E-4E14-5915-0A85E51C0D55}"/>
                </a:ext>
              </a:extLst>
            </p:cNvPr>
            <p:cNvSpPr>
              <a:spLocks noGrp="1" noRot="1" noMove="1" noResize="1" noEditPoints="1" noAdjustHandles="1" noChangeArrowheads="1" noChangeShapeType="1"/>
            </p:cNvSpPr>
            <p:nvPr userDrawn="1"/>
          </p:nvSpPr>
          <p:spPr>
            <a:xfrm>
              <a:off x="9142800" y="2272167"/>
              <a:ext cx="3049200" cy="229784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7" name="Rectangle 2">
              <a:extLst>
                <a:ext uri="{FF2B5EF4-FFF2-40B4-BE49-F238E27FC236}">
                  <a16:creationId xmlns:a16="http://schemas.microsoft.com/office/drawing/2014/main" id="{B12FB3C7-0522-562B-B1B3-44EBD2AF1056}"/>
                </a:ext>
              </a:extLst>
            </p:cNvPr>
            <p:cNvSpPr>
              <a:spLocks noGrp="1" noRot="1" noMove="1" noResize="1" noEditPoints="1" noAdjustHandles="1" noChangeArrowheads="1" noChangeShapeType="1"/>
            </p:cNvSpPr>
            <p:nvPr userDrawn="1"/>
          </p:nvSpPr>
          <p:spPr>
            <a:xfrm>
              <a:off x="6095999" y="2272167"/>
              <a:ext cx="3049200" cy="229784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grpSp>
      <p:sp>
        <p:nvSpPr>
          <p:cNvPr id="39" name="Footer">
            <a:extLst>
              <a:ext uri="{FF2B5EF4-FFF2-40B4-BE49-F238E27FC236}">
                <a16:creationId xmlns:a16="http://schemas.microsoft.com/office/drawing/2014/main" id="{A1006389-C891-DE19-A9C5-FAA8E0EF56FE}"/>
              </a:ext>
            </a:extLst>
          </p:cNvPr>
          <p:cNvSpPr>
            <a:spLocks noGrp="1"/>
          </p:cNvSpPr>
          <p:nvPr>
            <p:ph type="ftr" sz="quarter" idx="98"/>
          </p:nvPr>
        </p:nvSpPr>
        <p:spPr>
          <a:xfrm>
            <a:off x="1053108" y="6200775"/>
            <a:ext cx="4074453" cy="288924"/>
          </a:xfrm>
        </p:spPr>
        <p:txBody>
          <a:bodyPr/>
          <a:lstStyle/>
          <a:p>
            <a:endParaRPr lang="sv-SE"/>
          </a:p>
        </p:txBody>
      </p:sp>
      <p:sp>
        <p:nvSpPr>
          <p:cNvPr id="10" name="Text 6">
            <a:extLst>
              <a:ext uri="{FF2B5EF4-FFF2-40B4-BE49-F238E27FC236}">
                <a16:creationId xmlns:a16="http://schemas.microsoft.com/office/drawing/2014/main" id="{DDC240A3-0F96-4812-1DD2-AB7FC923873E}"/>
              </a:ext>
            </a:extLst>
          </p:cNvPr>
          <p:cNvSpPr>
            <a:spLocks noGrp="1"/>
          </p:cNvSpPr>
          <p:nvPr>
            <p:ph type="body" sz="quarter" idx="103" hasCustomPrompt="1"/>
          </p:nvPr>
        </p:nvSpPr>
        <p:spPr>
          <a:xfrm>
            <a:off x="9603016" y="5797245"/>
            <a:ext cx="2120400" cy="468000"/>
          </a:xfrm>
        </p:spPr>
        <p:txBody>
          <a:bodyPr lIns="90000" tIns="36000" rIns="90000" bIns="36000">
            <a:noAutofit/>
          </a:bodyPr>
          <a:lstStyle>
            <a:lvl1pPr marL="0" indent="0" algn="ctr">
              <a:lnSpc>
                <a:spcPct val="100000"/>
              </a:lnSpc>
              <a:spcBef>
                <a:spcPts val="0"/>
              </a:spcBef>
              <a:spcAft>
                <a:spcPts val="0"/>
              </a:spcAft>
              <a:buNone/>
              <a:defRPr sz="1300" spc="0" baseline="0">
                <a:solidFill>
                  <a:srgbClr val="FFFFFF"/>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47" name="Heading 6">
            <a:extLst>
              <a:ext uri="{FF2B5EF4-FFF2-40B4-BE49-F238E27FC236}">
                <a16:creationId xmlns:a16="http://schemas.microsoft.com/office/drawing/2014/main" id="{D52DF12E-0CC8-596C-CD45-3EF40C5042A4}"/>
              </a:ext>
            </a:extLst>
          </p:cNvPr>
          <p:cNvSpPr>
            <a:spLocks noGrp="1"/>
          </p:cNvSpPr>
          <p:nvPr>
            <p:ph type="body" sz="quarter" idx="92" hasCustomPrompt="1"/>
          </p:nvPr>
        </p:nvSpPr>
        <p:spPr>
          <a:xfrm>
            <a:off x="9603933" y="5178208"/>
            <a:ext cx="2120276" cy="612000"/>
          </a:xfrm>
        </p:spPr>
        <p:txBody>
          <a:bodyPr lIns="90000" tIns="0" rIns="90000" bIns="0" anchor="b" anchorCtr="0">
            <a:normAutofit/>
          </a:bodyPr>
          <a:lstStyle>
            <a:lvl1pPr marL="0" indent="0" algn="ctr">
              <a:lnSpc>
                <a:spcPct val="100000"/>
              </a:lnSpc>
              <a:spcBef>
                <a:spcPts val="0"/>
              </a:spcBef>
              <a:spcAft>
                <a:spcPts val="0"/>
              </a:spcAft>
              <a:buNone/>
              <a:defRPr sz="3600" b="1">
                <a:solidFill>
                  <a:srgbClr val="FFFFFF"/>
                </a:solidFill>
              </a:defRPr>
            </a:lvl1pPr>
          </a:lstStyle>
          <a:p>
            <a:pPr lvl="0"/>
            <a:r>
              <a:rPr lang="en-US" dirty="0"/>
              <a:t>100</a:t>
            </a:r>
            <a:endParaRPr lang="sv-SE" dirty="0"/>
          </a:p>
        </p:txBody>
      </p:sp>
      <p:sp>
        <p:nvSpPr>
          <p:cNvPr id="8" name="Text 5">
            <a:extLst>
              <a:ext uri="{FF2B5EF4-FFF2-40B4-BE49-F238E27FC236}">
                <a16:creationId xmlns:a16="http://schemas.microsoft.com/office/drawing/2014/main" id="{A65F9C60-56AB-F127-4361-4882905787CD}"/>
              </a:ext>
            </a:extLst>
          </p:cNvPr>
          <p:cNvSpPr>
            <a:spLocks noGrp="1"/>
          </p:cNvSpPr>
          <p:nvPr>
            <p:ph type="body" sz="quarter" idx="102" hasCustomPrompt="1"/>
          </p:nvPr>
        </p:nvSpPr>
        <p:spPr>
          <a:xfrm>
            <a:off x="6558865" y="5807814"/>
            <a:ext cx="2120400" cy="468000"/>
          </a:xfrm>
        </p:spPr>
        <p:txBody>
          <a:bodyPr lIns="90000" tIns="36000" rIns="90000" bIns="36000">
            <a:noAutofit/>
          </a:bodyPr>
          <a:lstStyle>
            <a:lvl1pPr marL="0" indent="0" algn="ctr">
              <a:lnSpc>
                <a:spcPct val="100000"/>
              </a:lnSpc>
              <a:spcBef>
                <a:spcPts val="0"/>
              </a:spcBef>
              <a:spcAft>
                <a:spcPts val="0"/>
              </a:spcAft>
              <a:buNone/>
              <a:defRPr sz="1300" spc="0" baseline="0">
                <a:solidFill>
                  <a:schemeClr val="bg1"/>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49" name="Heading 5">
            <a:extLst>
              <a:ext uri="{FF2B5EF4-FFF2-40B4-BE49-F238E27FC236}">
                <a16:creationId xmlns:a16="http://schemas.microsoft.com/office/drawing/2014/main" id="{974D1964-5F7F-BFBF-0513-A55AC48F6035}"/>
              </a:ext>
            </a:extLst>
          </p:cNvPr>
          <p:cNvSpPr>
            <a:spLocks noGrp="1"/>
          </p:cNvSpPr>
          <p:nvPr>
            <p:ph type="body" sz="quarter" idx="94" hasCustomPrompt="1"/>
          </p:nvPr>
        </p:nvSpPr>
        <p:spPr>
          <a:xfrm>
            <a:off x="6556799" y="5181600"/>
            <a:ext cx="2120276" cy="612000"/>
          </a:xfrm>
        </p:spPr>
        <p:txBody>
          <a:bodyPr lIns="90000" tIns="0" rIns="90000" bIns="0" anchor="b" anchorCtr="0">
            <a:normAutofit/>
          </a:bodyPr>
          <a:lstStyle>
            <a:lvl1pPr marL="0" indent="0" algn="ctr">
              <a:lnSpc>
                <a:spcPct val="100000"/>
              </a:lnSpc>
              <a:spcBef>
                <a:spcPts val="0"/>
              </a:spcBef>
              <a:spcAft>
                <a:spcPts val="0"/>
              </a:spcAft>
              <a:buNone/>
              <a:defRPr sz="3600" b="1">
                <a:solidFill>
                  <a:srgbClr val="3F3F3F"/>
                </a:solidFill>
              </a:defRPr>
            </a:lvl1pPr>
          </a:lstStyle>
          <a:p>
            <a:pPr lvl="0"/>
            <a:r>
              <a:rPr lang="en-US" dirty="0"/>
              <a:t>100</a:t>
            </a:r>
            <a:endParaRPr lang="sv-SE" dirty="0"/>
          </a:p>
        </p:txBody>
      </p:sp>
      <p:sp>
        <p:nvSpPr>
          <p:cNvPr id="7" name="Text 4">
            <a:extLst>
              <a:ext uri="{FF2B5EF4-FFF2-40B4-BE49-F238E27FC236}">
                <a16:creationId xmlns:a16="http://schemas.microsoft.com/office/drawing/2014/main" id="{0AEC5011-C549-5B9A-C140-2962ADC21065}"/>
              </a:ext>
            </a:extLst>
          </p:cNvPr>
          <p:cNvSpPr>
            <a:spLocks noGrp="1"/>
          </p:cNvSpPr>
          <p:nvPr>
            <p:ph type="body" sz="quarter" idx="101" hasCustomPrompt="1"/>
          </p:nvPr>
        </p:nvSpPr>
        <p:spPr>
          <a:xfrm>
            <a:off x="9609978" y="3528518"/>
            <a:ext cx="2120400" cy="468000"/>
          </a:xfrm>
        </p:spPr>
        <p:txBody>
          <a:bodyPr lIns="90000" tIns="36000" rIns="90000" bIns="36000">
            <a:noAutofit/>
          </a:bodyPr>
          <a:lstStyle>
            <a:lvl1pPr marL="0" indent="0" algn="ctr">
              <a:lnSpc>
                <a:spcPct val="100000"/>
              </a:lnSpc>
              <a:spcBef>
                <a:spcPts val="0"/>
              </a:spcBef>
              <a:spcAft>
                <a:spcPts val="0"/>
              </a:spcAft>
              <a:buNone/>
              <a:defRPr sz="1300" spc="0" baseline="0">
                <a:solidFill>
                  <a:schemeClr val="bg1"/>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53" name="Heading 4">
            <a:extLst>
              <a:ext uri="{FF2B5EF4-FFF2-40B4-BE49-F238E27FC236}">
                <a16:creationId xmlns:a16="http://schemas.microsoft.com/office/drawing/2014/main" id="{C340D83F-E5C1-8DA3-4C08-C5D89ACB2F07}"/>
              </a:ext>
            </a:extLst>
          </p:cNvPr>
          <p:cNvSpPr>
            <a:spLocks noGrp="1"/>
          </p:cNvSpPr>
          <p:nvPr>
            <p:ph type="body" sz="quarter" idx="75" hasCustomPrompt="1"/>
          </p:nvPr>
        </p:nvSpPr>
        <p:spPr>
          <a:xfrm>
            <a:off x="9609978" y="2908393"/>
            <a:ext cx="2120276" cy="612000"/>
          </a:xfrm>
        </p:spPr>
        <p:txBody>
          <a:bodyPr lIns="90000" tIns="0" rIns="90000" bIns="0" anchor="b" anchorCtr="0">
            <a:normAutofit/>
          </a:bodyPr>
          <a:lstStyle>
            <a:lvl1pPr marL="0" indent="0" algn="ctr">
              <a:lnSpc>
                <a:spcPct val="100000"/>
              </a:lnSpc>
              <a:spcBef>
                <a:spcPts val="0"/>
              </a:spcBef>
              <a:spcAft>
                <a:spcPts val="0"/>
              </a:spcAft>
              <a:buNone/>
              <a:defRPr sz="3600" b="1">
                <a:solidFill>
                  <a:schemeClr val="bg1"/>
                </a:solidFill>
              </a:defRPr>
            </a:lvl1pPr>
          </a:lstStyle>
          <a:p>
            <a:pPr lvl="0"/>
            <a:r>
              <a:rPr lang="en-US" dirty="0"/>
              <a:t>100</a:t>
            </a:r>
            <a:endParaRPr lang="sv-SE" dirty="0"/>
          </a:p>
        </p:txBody>
      </p:sp>
      <p:sp>
        <p:nvSpPr>
          <p:cNvPr id="6" name="Text 3">
            <a:extLst>
              <a:ext uri="{FF2B5EF4-FFF2-40B4-BE49-F238E27FC236}">
                <a16:creationId xmlns:a16="http://schemas.microsoft.com/office/drawing/2014/main" id="{15592CB6-F115-40B1-64B8-FFA6F4B65D79}"/>
              </a:ext>
            </a:extLst>
          </p:cNvPr>
          <p:cNvSpPr>
            <a:spLocks noGrp="1"/>
          </p:cNvSpPr>
          <p:nvPr>
            <p:ph type="body" sz="quarter" idx="100" hasCustomPrompt="1"/>
          </p:nvPr>
        </p:nvSpPr>
        <p:spPr>
          <a:xfrm>
            <a:off x="6558865" y="3528518"/>
            <a:ext cx="2120400" cy="468000"/>
          </a:xfrm>
        </p:spPr>
        <p:txBody>
          <a:bodyPr lIns="90000" tIns="36000" rIns="90000" bIns="36000">
            <a:noAutofit/>
          </a:bodyPr>
          <a:lstStyle>
            <a:lvl1pPr marL="0" indent="0" algn="ctr">
              <a:lnSpc>
                <a:spcPct val="100000"/>
              </a:lnSpc>
              <a:spcBef>
                <a:spcPts val="0"/>
              </a:spcBef>
              <a:spcAft>
                <a:spcPts val="0"/>
              </a:spcAft>
              <a:buNone/>
              <a:defRPr sz="1300" spc="0" baseline="0">
                <a:solidFill>
                  <a:srgbClr val="FFFFFF"/>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55" name="Heading 3">
            <a:extLst>
              <a:ext uri="{FF2B5EF4-FFF2-40B4-BE49-F238E27FC236}">
                <a16:creationId xmlns:a16="http://schemas.microsoft.com/office/drawing/2014/main" id="{B131DBFE-CD41-39A5-3661-28F2330527C2}"/>
              </a:ext>
            </a:extLst>
          </p:cNvPr>
          <p:cNvSpPr>
            <a:spLocks noGrp="1"/>
          </p:cNvSpPr>
          <p:nvPr>
            <p:ph type="body" sz="quarter" idx="82" hasCustomPrompt="1"/>
          </p:nvPr>
        </p:nvSpPr>
        <p:spPr>
          <a:xfrm>
            <a:off x="6556799" y="2902304"/>
            <a:ext cx="2120276" cy="612000"/>
          </a:xfrm>
        </p:spPr>
        <p:txBody>
          <a:bodyPr lIns="90000" tIns="0" rIns="90000" bIns="0" anchor="b" anchorCtr="0">
            <a:normAutofit/>
          </a:bodyPr>
          <a:lstStyle>
            <a:lvl1pPr marL="0" indent="0" algn="ctr">
              <a:lnSpc>
                <a:spcPct val="100000"/>
              </a:lnSpc>
              <a:spcBef>
                <a:spcPts val="0"/>
              </a:spcBef>
              <a:spcAft>
                <a:spcPts val="0"/>
              </a:spcAft>
              <a:buNone/>
              <a:defRPr sz="3600" b="1">
                <a:solidFill>
                  <a:srgbClr val="FFFFFF"/>
                </a:solidFill>
              </a:defRPr>
            </a:lvl1pPr>
          </a:lstStyle>
          <a:p>
            <a:pPr lvl="0"/>
            <a:r>
              <a:rPr lang="en-US" dirty="0"/>
              <a:t>100</a:t>
            </a:r>
            <a:endParaRPr lang="sv-SE" dirty="0"/>
          </a:p>
        </p:txBody>
      </p:sp>
      <p:sp>
        <p:nvSpPr>
          <p:cNvPr id="58" name="Text 2">
            <a:extLst>
              <a:ext uri="{FF2B5EF4-FFF2-40B4-BE49-F238E27FC236}">
                <a16:creationId xmlns:a16="http://schemas.microsoft.com/office/drawing/2014/main" id="{C5E9AE26-D373-1B37-F94C-AE8B04791CFC}"/>
              </a:ext>
            </a:extLst>
          </p:cNvPr>
          <p:cNvSpPr>
            <a:spLocks noGrp="1"/>
          </p:cNvSpPr>
          <p:nvPr>
            <p:ph type="body" sz="quarter" idx="85" hasCustomPrompt="1"/>
          </p:nvPr>
        </p:nvSpPr>
        <p:spPr>
          <a:xfrm>
            <a:off x="9603138" y="1218351"/>
            <a:ext cx="2120400" cy="468000"/>
          </a:xfrm>
        </p:spPr>
        <p:txBody>
          <a:bodyPr lIns="90000" tIns="36000" rIns="90000" bIns="36000">
            <a:noAutofit/>
          </a:bodyPr>
          <a:lstStyle>
            <a:lvl1pPr marL="0" indent="0" algn="ctr">
              <a:lnSpc>
                <a:spcPct val="100000"/>
              </a:lnSpc>
              <a:spcBef>
                <a:spcPts val="0"/>
              </a:spcBef>
              <a:spcAft>
                <a:spcPts val="0"/>
              </a:spcAft>
              <a:buNone/>
              <a:defRPr sz="1300" spc="0" baseline="0">
                <a:solidFill>
                  <a:srgbClr val="FFFFFF"/>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59" name="Heading 2">
            <a:extLst>
              <a:ext uri="{FF2B5EF4-FFF2-40B4-BE49-F238E27FC236}">
                <a16:creationId xmlns:a16="http://schemas.microsoft.com/office/drawing/2014/main" id="{F8AEEAB2-0F11-C1DB-9DBE-40E5D72B137A}"/>
              </a:ext>
            </a:extLst>
          </p:cNvPr>
          <p:cNvSpPr>
            <a:spLocks noGrp="1"/>
          </p:cNvSpPr>
          <p:nvPr>
            <p:ph type="body" sz="quarter" idx="86" hasCustomPrompt="1"/>
          </p:nvPr>
        </p:nvSpPr>
        <p:spPr>
          <a:xfrm>
            <a:off x="9603140" y="597555"/>
            <a:ext cx="2120276" cy="612000"/>
          </a:xfrm>
        </p:spPr>
        <p:txBody>
          <a:bodyPr lIns="90000" tIns="0" rIns="90000" bIns="0" anchor="b" anchorCtr="0">
            <a:normAutofit/>
          </a:bodyPr>
          <a:lstStyle>
            <a:lvl1pPr marL="0" indent="0" algn="ctr">
              <a:lnSpc>
                <a:spcPct val="100000"/>
              </a:lnSpc>
              <a:spcBef>
                <a:spcPts val="0"/>
              </a:spcBef>
              <a:spcAft>
                <a:spcPts val="0"/>
              </a:spcAft>
              <a:buNone/>
              <a:defRPr sz="3600" b="1">
                <a:solidFill>
                  <a:srgbClr val="FFFFFF"/>
                </a:solidFill>
              </a:defRPr>
            </a:lvl1pPr>
          </a:lstStyle>
          <a:p>
            <a:pPr lvl="0"/>
            <a:r>
              <a:rPr lang="en-US" dirty="0"/>
              <a:t>100</a:t>
            </a:r>
          </a:p>
        </p:txBody>
      </p:sp>
      <p:sp>
        <p:nvSpPr>
          <p:cNvPr id="5" name="Text 1">
            <a:extLst>
              <a:ext uri="{FF2B5EF4-FFF2-40B4-BE49-F238E27FC236}">
                <a16:creationId xmlns:a16="http://schemas.microsoft.com/office/drawing/2014/main" id="{2590C067-195A-21B3-4EB9-4E9685F8C850}"/>
              </a:ext>
            </a:extLst>
          </p:cNvPr>
          <p:cNvSpPr>
            <a:spLocks noGrp="1"/>
          </p:cNvSpPr>
          <p:nvPr>
            <p:ph type="body" sz="quarter" idx="99" hasCustomPrompt="1"/>
          </p:nvPr>
        </p:nvSpPr>
        <p:spPr>
          <a:xfrm>
            <a:off x="6560331" y="1218351"/>
            <a:ext cx="2120400" cy="468000"/>
          </a:xfrm>
        </p:spPr>
        <p:txBody>
          <a:bodyPr lIns="90000" tIns="36000" rIns="90000" bIns="36000">
            <a:noAutofit/>
          </a:bodyPr>
          <a:lstStyle>
            <a:lvl1pPr marL="0" indent="0" algn="ctr">
              <a:lnSpc>
                <a:spcPct val="100000"/>
              </a:lnSpc>
              <a:spcBef>
                <a:spcPts val="0"/>
              </a:spcBef>
              <a:spcAft>
                <a:spcPts val="0"/>
              </a:spcAft>
              <a:buNone/>
              <a:defRPr sz="1300" spc="0" baseline="0">
                <a:solidFill>
                  <a:schemeClr val="bg2"/>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61" name="Heading 1">
            <a:extLst>
              <a:ext uri="{FF2B5EF4-FFF2-40B4-BE49-F238E27FC236}">
                <a16:creationId xmlns:a16="http://schemas.microsoft.com/office/drawing/2014/main" id="{4EE5F94A-5E8A-65DB-984C-A6A36C0269AA}"/>
              </a:ext>
            </a:extLst>
          </p:cNvPr>
          <p:cNvSpPr>
            <a:spLocks noGrp="1"/>
          </p:cNvSpPr>
          <p:nvPr>
            <p:ph type="body" sz="quarter" idx="88" hasCustomPrompt="1"/>
          </p:nvPr>
        </p:nvSpPr>
        <p:spPr>
          <a:xfrm>
            <a:off x="6558865" y="597555"/>
            <a:ext cx="2120400" cy="612000"/>
          </a:xfrm>
        </p:spPr>
        <p:txBody>
          <a:bodyPr lIns="90000" tIns="0" rIns="90000" bIns="0" anchor="b" anchorCtr="0">
            <a:normAutofit/>
          </a:bodyPr>
          <a:lstStyle>
            <a:lvl1pPr marL="0" indent="0" algn="ctr">
              <a:lnSpc>
                <a:spcPct val="100000"/>
              </a:lnSpc>
              <a:spcBef>
                <a:spcPts val="0"/>
              </a:spcBef>
              <a:spcAft>
                <a:spcPts val="0"/>
              </a:spcAft>
              <a:buNone/>
              <a:defRPr sz="3600" b="1">
                <a:solidFill>
                  <a:schemeClr val="bg2"/>
                </a:solidFill>
              </a:defRPr>
            </a:lvl1pPr>
          </a:lstStyle>
          <a:p>
            <a:pPr lvl="0"/>
            <a:r>
              <a:rPr lang="en-US" dirty="0"/>
              <a:t>100</a:t>
            </a:r>
            <a:endParaRPr lang="sv-SE" dirty="0"/>
          </a:p>
        </p:txBody>
      </p:sp>
      <p:sp>
        <p:nvSpPr>
          <p:cNvPr id="3" name="Text">
            <a:extLst>
              <a:ext uri="{FF2B5EF4-FFF2-40B4-BE49-F238E27FC236}">
                <a16:creationId xmlns:a16="http://schemas.microsoft.com/office/drawing/2014/main" id="{56F46F8F-8B95-7BD5-CDDC-D46F95B6F854}"/>
              </a:ext>
            </a:extLst>
          </p:cNvPr>
          <p:cNvSpPr>
            <a:spLocks noGrp="1"/>
          </p:cNvSpPr>
          <p:nvPr>
            <p:ph type="body" sz="quarter" idx="40" hasCustomPrompt="1"/>
          </p:nvPr>
        </p:nvSpPr>
        <p:spPr>
          <a:xfrm>
            <a:off x="1053109" y="2731325"/>
            <a:ext cx="4080224" cy="3469450"/>
          </a:xfrm>
        </p:spPr>
        <p:txBody>
          <a:bodyPr/>
          <a:lstStyle>
            <a:lvl1pPr>
              <a:defRPr>
                <a:solidFill>
                  <a:schemeClr val="tx1"/>
                </a:solidFill>
              </a:defRPr>
            </a:lvl1pPr>
          </a:lstStyle>
          <a:p>
            <a:pPr lvl="0"/>
            <a:r>
              <a:rPr lang="en-US" dirty="0"/>
              <a:t>Click to add text</a:t>
            </a:r>
            <a:endParaRPr lang="sv-SE" dirty="0"/>
          </a:p>
        </p:txBody>
      </p:sp>
      <p:sp>
        <p:nvSpPr>
          <p:cNvPr id="4" name="Title ">
            <a:extLst>
              <a:ext uri="{FF2B5EF4-FFF2-40B4-BE49-F238E27FC236}">
                <a16:creationId xmlns:a16="http://schemas.microsoft.com/office/drawing/2014/main" id="{1E0B038D-EF27-77A2-AEAE-EBB9C54B2712}"/>
              </a:ext>
            </a:extLst>
          </p:cNvPr>
          <p:cNvSpPr>
            <a:spLocks noGrp="1"/>
          </p:cNvSpPr>
          <p:nvPr>
            <p:ph type="title" hasCustomPrompt="1"/>
          </p:nvPr>
        </p:nvSpPr>
        <p:spPr>
          <a:xfrm>
            <a:off x="1053108" y="1472541"/>
            <a:ext cx="4074453" cy="1021278"/>
          </a:xfrm>
        </p:spPr>
        <p:txBody>
          <a:bodyPr anchor="b" anchorCtr="0"/>
          <a:lstStyle>
            <a:lvl1pPr>
              <a:defRPr>
                <a:solidFill>
                  <a:schemeClr val="tx1"/>
                </a:solidFill>
              </a:defRPr>
            </a:lvl1pPr>
          </a:lstStyle>
          <a:p>
            <a:r>
              <a:rPr lang="en-US" dirty="0"/>
              <a:t>Click to add title</a:t>
            </a:r>
            <a:endParaRPr lang="sv-SE" dirty="0"/>
          </a:p>
        </p:txBody>
      </p:sp>
    </p:spTree>
    <p:extLst>
      <p:ext uri="{BB962C8B-B14F-4D97-AF65-F5344CB8AC3E}">
        <p14:creationId xmlns:p14="http://schemas.microsoft.com/office/powerpoint/2010/main" val="241537968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One column and nine boxes">
    <p:spTree>
      <p:nvGrpSpPr>
        <p:cNvPr id="1" name=""/>
        <p:cNvGrpSpPr/>
        <p:nvPr/>
      </p:nvGrpSpPr>
      <p:grpSpPr>
        <a:xfrm>
          <a:off x="0" y="0"/>
          <a:ext cx="0" cy="0"/>
          <a:chOff x="0" y="0"/>
          <a:chExt cx="0" cy="0"/>
        </a:xfrm>
      </p:grpSpPr>
      <p:grpSp>
        <p:nvGrpSpPr>
          <p:cNvPr id="20" name="Group 3">
            <a:extLst>
              <a:ext uri="{FF2B5EF4-FFF2-40B4-BE49-F238E27FC236}">
                <a16:creationId xmlns:a16="http://schemas.microsoft.com/office/drawing/2014/main" id="{B4D16CEE-2BA1-1AB4-8A9C-4CEE67596611}"/>
              </a:ext>
            </a:extLst>
          </p:cNvPr>
          <p:cNvGrpSpPr>
            <a:grpSpLocks noGrp="1" noUngrp="1" noRot="1" noMove="1" noResize="1"/>
          </p:cNvGrpSpPr>
          <p:nvPr userDrawn="1"/>
        </p:nvGrpSpPr>
        <p:grpSpPr>
          <a:xfrm>
            <a:off x="5041717" y="4572110"/>
            <a:ext cx="7150282" cy="2286000"/>
            <a:chOff x="5041717" y="2284016"/>
            <a:chExt cx="7150282" cy="2286000"/>
          </a:xfrm>
        </p:grpSpPr>
        <p:sp>
          <p:nvSpPr>
            <p:cNvPr id="23" name="Rectangle 9">
              <a:extLst>
                <a:ext uri="{FF2B5EF4-FFF2-40B4-BE49-F238E27FC236}">
                  <a16:creationId xmlns:a16="http://schemas.microsoft.com/office/drawing/2014/main" id="{8D1167AE-35DD-0F3C-7BD4-83AE55330696}"/>
                </a:ext>
              </a:extLst>
            </p:cNvPr>
            <p:cNvSpPr>
              <a:spLocks noGrp="1" noRot="1" noMove="1" noResize="1" noEditPoints="1" noAdjustHandles="1" noChangeArrowheads="1" noChangeShapeType="1"/>
            </p:cNvSpPr>
            <p:nvPr userDrawn="1"/>
          </p:nvSpPr>
          <p:spPr>
            <a:xfrm>
              <a:off x="9807210" y="2284016"/>
              <a:ext cx="2384789" cy="2286000"/>
            </a:xfrm>
            <a:prstGeom prst="rect">
              <a:avLst/>
            </a:prstGeom>
            <a:solidFill>
              <a:srgbClr val="4141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noFill/>
              </a:endParaRPr>
            </a:p>
          </p:txBody>
        </p:sp>
        <p:sp>
          <p:nvSpPr>
            <p:cNvPr id="22" name="Rectangle 8">
              <a:extLst>
                <a:ext uri="{FF2B5EF4-FFF2-40B4-BE49-F238E27FC236}">
                  <a16:creationId xmlns:a16="http://schemas.microsoft.com/office/drawing/2014/main" id="{76F3B669-6831-DBDB-7AA2-FD1F2AD82C8E}"/>
                </a:ext>
              </a:extLst>
            </p:cNvPr>
            <p:cNvSpPr>
              <a:spLocks noGrp="1" noRot="1" noMove="1" noResize="1" noEditPoints="1" noAdjustHandles="1" noChangeArrowheads="1" noChangeShapeType="1"/>
            </p:cNvSpPr>
            <p:nvPr userDrawn="1"/>
          </p:nvSpPr>
          <p:spPr>
            <a:xfrm>
              <a:off x="7424917" y="2284016"/>
              <a:ext cx="2383200" cy="2286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ctangle 7">
              <a:extLst>
                <a:ext uri="{FF2B5EF4-FFF2-40B4-BE49-F238E27FC236}">
                  <a16:creationId xmlns:a16="http://schemas.microsoft.com/office/drawing/2014/main" id="{CFA997A0-9060-D4B8-6136-C6D70E658BD6}"/>
                </a:ext>
              </a:extLst>
            </p:cNvPr>
            <p:cNvSpPr>
              <a:spLocks noGrp="1" noRot="1" noMove="1" noResize="1" noEditPoints="1" noAdjustHandles="1" noChangeArrowheads="1" noChangeShapeType="1"/>
            </p:cNvSpPr>
            <p:nvPr userDrawn="1"/>
          </p:nvSpPr>
          <p:spPr>
            <a:xfrm>
              <a:off x="5041717" y="2284016"/>
              <a:ext cx="2383200" cy="2286000"/>
            </a:xfrm>
            <a:prstGeom prst="rect">
              <a:avLst/>
            </a:prstGeom>
            <a:solidFill>
              <a:srgbClr val="0038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9" name="Group 2">
            <a:extLst>
              <a:ext uri="{FF2B5EF4-FFF2-40B4-BE49-F238E27FC236}">
                <a16:creationId xmlns:a16="http://schemas.microsoft.com/office/drawing/2014/main" id="{A5E8F9C5-3D86-EAC8-0E4A-5395115F4029}"/>
              </a:ext>
            </a:extLst>
          </p:cNvPr>
          <p:cNvGrpSpPr>
            <a:grpSpLocks noGrp="1" noUngrp="1" noRot="1" noMove="1" noResize="1"/>
          </p:cNvGrpSpPr>
          <p:nvPr userDrawn="1"/>
        </p:nvGrpSpPr>
        <p:grpSpPr>
          <a:xfrm>
            <a:off x="5041717" y="2284016"/>
            <a:ext cx="7150282" cy="2286000"/>
            <a:chOff x="5041717" y="2284016"/>
            <a:chExt cx="7150282" cy="2286000"/>
          </a:xfrm>
        </p:grpSpPr>
        <p:sp>
          <p:nvSpPr>
            <p:cNvPr id="6" name="Rectangle 6">
              <a:extLst>
                <a:ext uri="{FF2B5EF4-FFF2-40B4-BE49-F238E27FC236}">
                  <a16:creationId xmlns:a16="http://schemas.microsoft.com/office/drawing/2014/main" id="{728D9FC1-317D-CE5D-9680-865CBF13B6E8}"/>
                </a:ext>
              </a:extLst>
            </p:cNvPr>
            <p:cNvSpPr>
              <a:spLocks noGrp="1" noRot="1" noMove="1" noResize="1" noEditPoints="1" noAdjustHandles="1" noChangeArrowheads="1" noChangeShapeType="1"/>
            </p:cNvSpPr>
            <p:nvPr userDrawn="1"/>
          </p:nvSpPr>
          <p:spPr>
            <a:xfrm>
              <a:off x="9807210" y="2284016"/>
              <a:ext cx="2384789" cy="2286000"/>
            </a:xfrm>
            <a:prstGeom prst="rect">
              <a:avLst/>
            </a:prstGeom>
            <a:solidFill>
              <a:srgbClr val="CCD7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Rectangle 5">
              <a:extLst>
                <a:ext uri="{FF2B5EF4-FFF2-40B4-BE49-F238E27FC236}">
                  <a16:creationId xmlns:a16="http://schemas.microsoft.com/office/drawing/2014/main" id="{6AAECC39-9F8D-78C1-5A42-23E52F9FC838}"/>
                </a:ext>
              </a:extLst>
            </p:cNvPr>
            <p:cNvSpPr>
              <a:spLocks noGrp="1" noRot="1" noMove="1" noResize="1" noEditPoints="1" noAdjustHandles="1" noChangeArrowheads="1" noChangeShapeType="1"/>
            </p:cNvSpPr>
            <p:nvPr userDrawn="1"/>
          </p:nvSpPr>
          <p:spPr>
            <a:xfrm>
              <a:off x="7424917" y="2284016"/>
              <a:ext cx="2383200" cy="2286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Rectangle 4">
              <a:extLst>
                <a:ext uri="{FF2B5EF4-FFF2-40B4-BE49-F238E27FC236}">
                  <a16:creationId xmlns:a16="http://schemas.microsoft.com/office/drawing/2014/main" id="{9B20D402-0ED4-B729-482D-D0617B8A018E}"/>
                </a:ext>
              </a:extLst>
            </p:cNvPr>
            <p:cNvSpPr>
              <a:spLocks noGrp="1" noRot="1" noMove="1" noResize="1" noEditPoints="1" noAdjustHandles="1" noChangeArrowheads="1" noChangeShapeType="1"/>
            </p:cNvSpPr>
            <p:nvPr userDrawn="1"/>
          </p:nvSpPr>
          <p:spPr>
            <a:xfrm>
              <a:off x="5041717" y="2284016"/>
              <a:ext cx="2383200" cy="2286000"/>
            </a:xfrm>
            <a:prstGeom prst="rect">
              <a:avLst/>
            </a:prstGeom>
            <a:solidFill>
              <a:srgbClr val="EBEB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solidFill>
                  <a:srgbClr val="414141"/>
                </a:solidFill>
              </a:endParaRPr>
            </a:p>
          </p:txBody>
        </p:sp>
      </p:grpSp>
      <p:grpSp>
        <p:nvGrpSpPr>
          <p:cNvPr id="15" name="Group 1">
            <a:extLst>
              <a:ext uri="{FF2B5EF4-FFF2-40B4-BE49-F238E27FC236}">
                <a16:creationId xmlns:a16="http://schemas.microsoft.com/office/drawing/2014/main" id="{C0C52254-77E4-D12A-2C59-267A2B346A44}"/>
              </a:ext>
            </a:extLst>
          </p:cNvPr>
          <p:cNvGrpSpPr>
            <a:grpSpLocks noGrp="1" noUngrp="1" noRot="1" noMove="1" noResize="1"/>
          </p:cNvGrpSpPr>
          <p:nvPr userDrawn="1"/>
        </p:nvGrpSpPr>
        <p:grpSpPr>
          <a:xfrm>
            <a:off x="5041717" y="587"/>
            <a:ext cx="7150282" cy="2286000"/>
            <a:chOff x="5041717" y="2284016"/>
            <a:chExt cx="7150282" cy="2286000"/>
          </a:xfrm>
        </p:grpSpPr>
        <p:sp>
          <p:nvSpPr>
            <p:cNvPr id="19" name="Rectangle 3">
              <a:extLst>
                <a:ext uri="{FF2B5EF4-FFF2-40B4-BE49-F238E27FC236}">
                  <a16:creationId xmlns:a16="http://schemas.microsoft.com/office/drawing/2014/main" id="{987D1068-DF10-1A22-6399-2504AFB76839}"/>
                </a:ext>
              </a:extLst>
            </p:cNvPr>
            <p:cNvSpPr>
              <a:spLocks noGrp="1" noRot="1" noMove="1" noResize="1" noEditPoints="1" noAdjustHandles="1" noChangeArrowheads="1" noChangeShapeType="1"/>
            </p:cNvSpPr>
            <p:nvPr userDrawn="1"/>
          </p:nvSpPr>
          <p:spPr>
            <a:xfrm>
              <a:off x="9807210" y="2284016"/>
              <a:ext cx="2384789" cy="2286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ctangle 2">
              <a:extLst>
                <a:ext uri="{FF2B5EF4-FFF2-40B4-BE49-F238E27FC236}">
                  <a16:creationId xmlns:a16="http://schemas.microsoft.com/office/drawing/2014/main" id="{C93EB9AB-D5D1-2B6E-0619-C6115538A225}"/>
                </a:ext>
              </a:extLst>
            </p:cNvPr>
            <p:cNvSpPr>
              <a:spLocks noGrp="1" noRot="1" noMove="1" noResize="1" noEditPoints="1" noAdjustHandles="1" noChangeArrowheads="1" noChangeShapeType="1"/>
            </p:cNvSpPr>
            <p:nvPr userDrawn="1"/>
          </p:nvSpPr>
          <p:spPr>
            <a:xfrm>
              <a:off x="7424917" y="2284016"/>
              <a:ext cx="2383200" cy="2286000"/>
            </a:xfrm>
            <a:prstGeom prst="rect">
              <a:avLst/>
            </a:prstGeom>
            <a:solidFill>
              <a:srgbClr val="0038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ctangle 1">
              <a:extLst>
                <a:ext uri="{FF2B5EF4-FFF2-40B4-BE49-F238E27FC236}">
                  <a16:creationId xmlns:a16="http://schemas.microsoft.com/office/drawing/2014/main" id="{DD5B825F-6A31-A2DA-0455-37752F1608F6}"/>
                </a:ext>
              </a:extLst>
            </p:cNvPr>
            <p:cNvSpPr>
              <a:spLocks noGrp="1" noRot="1" noMove="1" noResize="1" noEditPoints="1" noAdjustHandles="1" noChangeArrowheads="1" noChangeShapeType="1"/>
            </p:cNvSpPr>
            <p:nvPr userDrawn="1"/>
          </p:nvSpPr>
          <p:spPr>
            <a:xfrm>
              <a:off x="5041717" y="2284016"/>
              <a:ext cx="2383200" cy="2286000"/>
            </a:xfrm>
            <a:prstGeom prst="rect">
              <a:avLst/>
            </a:prstGeom>
            <a:solidFill>
              <a:srgbClr val="7F9B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solidFill>
                  <a:srgbClr val="D8E5EB"/>
                </a:solidFill>
              </a:endParaRPr>
            </a:p>
          </p:txBody>
        </p:sp>
      </p:grpSp>
      <p:sp>
        <p:nvSpPr>
          <p:cNvPr id="7" name="Footer">
            <a:extLst>
              <a:ext uri="{FF2B5EF4-FFF2-40B4-BE49-F238E27FC236}">
                <a16:creationId xmlns:a16="http://schemas.microsoft.com/office/drawing/2014/main" id="{DD085F75-4F5A-F5C1-9FEE-460468496150}"/>
              </a:ext>
            </a:extLst>
          </p:cNvPr>
          <p:cNvSpPr>
            <a:spLocks noGrp="1"/>
          </p:cNvSpPr>
          <p:nvPr>
            <p:ph type="ftr" sz="quarter" idx="98"/>
          </p:nvPr>
        </p:nvSpPr>
        <p:spPr>
          <a:xfrm>
            <a:off x="1055688" y="6200774"/>
            <a:ext cx="2975253" cy="288926"/>
          </a:xfrm>
        </p:spPr>
        <p:txBody>
          <a:bodyPr/>
          <a:lstStyle>
            <a:lvl1pPr>
              <a:defRPr sz="1000"/>
            </a:lvl1pPr>
          </a:lstStyle>
          <a:p>
            <a:endParaRPr lang="sv-SE"/>
          </a:p>
        </p:txBody>
      </p:sp>
      <p:sp>
        <p:nvSpPr>
          <p:cNvPr id="26" name="Text 9">
            <a:extLst>
              <a:ext uri="{FF2B5EF4-FFF2-40B4-BE49-F238E27FC236}">
                <a16:creationId xmlns:a16="http://schemas.microsoft.com/office/drawing/2014/main" id="{4C555371-2C85-99CD-BEE8-C8F29A3F0367}"/>
              </a:ext>
            </a:extLst>
          </p:cNvPr>
          <p:cNvSpPr>
            <a:spLocks noGrp="1"/>
          </p:cNvSpPr>
          <p:nvPr>
            <p:ph type="body" sz="quarter" idx="104" hasCustomPrompt="1"/>
          </p:nvPr>
        </p:nvSpPr>
        <p:spPr>
          <a:xfrm>
            <a:off x="10113570" y="5791887"/>
            <a:ext cx="1773888" cy="432000"/>
          </a:xfrm>
        </p:spPr>
        <p:txBody>
          <a:bodyPr lIns="90000" tIns="36000" rIns="90000" bIns="36000">
            <a:noAutofit/>
          </a:bodyPr>
          <a:lstStyle>
            <a:lvl1pPr marL="0" indent="0" algn="ctr">
              <a:lnSpc>
                <a:spcPct val="100000"/>
              </a:lnSpc>
              <a:spcBef>
                <a:spcPts val="0"/>
              </a:spcBef>
              <a:spcAft>
                <a:spcPts val="0"/>
              </a:spcAft>
              <a:buNone/>
              <a:defRPr sz="1250" spc="0" baseline="0">
                <a:solidFill>
                  <a:srgbClr val="FFFFFF"/>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42" name="Heading 9">
            <a:extLst>
              <a:ext uri="{FF2B5EF4-FFF2-40B4-BE49-F238E27FC236}">
                <a16:creationId xmlns:a16="http://schemas.microsoft.com/office/drawing/2014/main" id="{93AEE2F7-3328-085C-D398-AB445330AFF5}"/>
              </a:ext>
            </a:extLst>
          </p:cNvPr>
          <p:cNvSpPr>
            <a:spLocks noGrp="1"/>
          </p:cNvSpPr>
          <p:nvPr>
            <p:ph type="body" sz="quarter" idx="92" hasCustomPrompt="1"/>
          </p:nvPr>
        </p:nvSpPr>
        <p:spPr>
          <a:xfrm>
            <a:off x="10112658" y="5206556"/>
            <a:ext cx="1774800" cy="576000"/>
          </a:xfrm>
        </p:spPr>
        <p:txBody>
          <a:bodyPr lIns="90000" tIns="0" rIns="90000" bIns="0" anchor="b" anchorCtr="0">
            <a:normAutofit/>
          </a:bodyPr>
          <a:lstStyle>
            <a:lvl1pPr marL="0" indent="0" algn="ctr">
              <a:lnSpc>
                <a:spcPct val="100000"/>
              </a:lnSpc>
              <a:spcBef>
                <a:spcPts val="0"/>
              </a:spcBef>
              <a:spcAft>
                <a:spcPts val="0"/>
              </a:spcAft>
              <a:buNone/>
              <a:defRPr sz="3200" b="1">
                <a:solidFill>
                  <a:srgbClr val="FFFFFF"/>
                </a:solidFill>
              </a:defRPr>
            </a:lvl1pPr>
          </a:lstStyle>
          <a:p>
            <a:pPr lvl="0"/>
            <a:r>
              <a:rPr lang="en-US" dirty="0"/>
              <a:t>100</a:t>
            </a:r>
            <a:endParaRPr lang="sv-SE" dirty="0"/>
          </a:p>
        </p:txBody>
      </p:sp>
      <p:sp>
        <p:nvSpPr>
          <p:cNvPr id="33" name="Text 8">
            <a:extLst>
              <a:ext uri="{FF2B5EF4-FFF2-40B4-BE49-F238E27FC236}">
                <a16:creationId xmlns:a16="http://schemas.microsoft.com/office/drawing/2014/main" id="{9C97063E-993E-E528-8EB1-011084F46315}"/>
              </a:ext>
            </a:extLst>
          </p:cNvPr>
          <p:cNvSpPr>
            <a:spLocks noGrp="1"/>
          </p:cNvSpPr>
          <p:nvPr>
            <p:ph type="body" sz="quarter" idx="106" hasCustomPrompt="1"/>
          </p:nvPr>
        </p:nvSpPr>
        <p:spPr>
          <a:xfrm>
            <a:off x="7727471" y="5793757"/>
            <a:ext cx="1773888" cy="432000"/>
          </a:xfrm>
        </p:spPr>
        <p:txBody>
          <a:bodyPr lIns="90000" tIns="36000" rIns="90000" bIns="36000">
            <a:noAutofit/>
          </a:bodyPr>
          <a:lstStyle>
            <a:lvl1pPr marL="0" indent="0" algn="ctr">
              <a:lnSpc>
                <a:spcPct val="100000"/>
              </a:lnSpc>
              <a:spcBef>
                <a:spcPts val="0"/>
              </a:spcBef>
              <a:spcAft>
                <a:spcPts val="0"/>
              </a:spcAft>
              <a:buNone/>
              <a:defRPr sz="1250" spc="0" baseline="0">
                <a:solidFill>
                  <a:schemeClr val="bg1"/>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44" name="Heading 8">
            <a:extLst>
              <a:ext uri="{FF2B5EF4-FFF2-40B4-BE49-F238E27FC236}">
                <a16:creationId xmlns:a16="http://schemas.microsoft.com/office/drawing/2014/main" id="{1F6B3C70-8093-0D47-6F30-E8E16BA05BDE}"/>
              </a:ext>
            </a:extLst>
          </p:cNvPr>
          <p:cNvSpPr>
            <a:spLocks noGrp="1"/>
          </p:cNvSpPr>
          <p:nvPr>
            <p:ph type="body" sz="quarter" idx="94" hasCustomPrompt="1"/>
          </p:nvPr>
        </p:nvSpPr>
        <p:spPr>
          <a:xfrm>
            <a:off x="7727471" y="5208426"/>
            <a:ext cx="1774801" cy="576000"/>
          </a:xfrm>
        </p:spPr>
        <p:txBody>
          <a:bodyPr lIns="90000" tIns="0" rIns="90000" bIns="0" anchor="b" anchorCtr="0">
            <a:normAutofit/>
          </a:bodyPr>
          <a:lstStyle>
            <a:lvl1pPr marL="0" indent="0" algn="ctr">
              <a:lnSpc>
                <a:spcPct val="100000"/>
              </a:lnSpc>
              <a:spcBef>
                <a:spcPts val="0"/>
              </a:spcBef>
              <a:spcAft>
                <a:spcPts val="0"/>
              </a:spcAft>
              <a:buNone/>
              <a:defRPr sz="3200" b="1">
                <a:solidFill>
                  <a:schemeClr val="bg1"/>
                </a:solidFill>
              </a:defRPr>
            </a:lvl1pPr>
          </a:lstStyle>
          <a:p>
            <a:pPr lvl="0"/>
            <a:r>
              <a:rPr lang="en-US" dirty="0"/>
              <a:t>100</a:t>
            </a:r>
            <a:endParaRPr lang="sv-SE" dirty="0"/>
          </a:p>
        </p:txBody>
      </p:sp>
      <p:sp>
        <p:nvSpPr>
          <p:cNvPr id="27" name="Text 7">
            <a:extLst>
              <a:ext uri="{FF2B5EF4-FFF2-40B4-BE49-F238E27FC236}">
                <a16:creationId xmlns:a16="http://schemas.microsoft.com/office/drawing/2014/main" id="{6D53653C-3EFF-2440-9893-B4ECEBAF1D2A}"/>
              </a:ext>
            </a:extLst>
          </p:cNvPr>
          <p:cNvSpPr>
            <a:spLocks noGrp="1"/>
          </p:cNvSpPr>
          <p:nvPr>
            <p:ph type="body" sz="quarter" idx="105" hasCustomPrompt="1"/>
          </p:nvPr>
        </p:nvSpPr>
        <p:spPr>
          <a:xfrm>
            <a:off x="5345350" y="5789100"/>
            <a:ext cx="1773888" cy="432000"/>
          </a:xfrm>
        </p:spPr>
        <p:txBody>
          <a:bodyPr lIns="90000" tIns="36000" rIns="90000" bIns="36000">
            <a:noAutofit/>
          </a:bodyPr>
          <a:lstStyle>
            <a:lvl1pPr marL="0" indent="0" algn="ctr">
              <a:lnSpc>
                <a:spcPct val="100000"/>
              </a:lnSpc>
              <a:spcBef>
                <a:spcPts val="0"/>
              </a:spcBef>
              <a:spcAft>
                <a:spcPts val="0"/>
              </a:spcAft>
              <a:buNone/>
              <a:defRPr sz="1250" spc="0" baseline="0">
                <a:solidFill>
                  <a:srgbClr val="FFFFFF"/>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46" name="Heading 7">
            <a:extLst>
              <a:ext uri="{FF2B5EF4-FFF2-40B4-BE49-F238E27FC236}">
                <a16:creationId xmlns:a16="http://schemas.microsoft.com/office/drawing/2014/main" id="{44CC7370-49CD-54BD-263C-59B13BDA1249}"/>
              </a:ext>
            </a:extLst>
          </p:cNvPr>
          <p:cNvSpPr>
            <a:spLocks noGrp="1"/>
          </p:cNvSpPr>
          <p:nvPr>
            <p:ph type="body" sz="quarter" idx="96" hasCustomPrompt="1"/>
          </p:nvPr>
        </p:nvSpPr>
        <p:spPr>
          <a:xfrm>
            <a:off x="5345350" y="5208426"/>
            <a:ext cx="1774629" cy="576000"/>
          </a:xfrm>
        </p:spPr>
        <p:txBody>
          <a:bodyPr lIns="90000" tIns="0" rIns="90000" bIns="0" anchor="b" anchorCtr="0">
            <a:normAutofit/>
          </a:bodyPr>
          <a:lstStyle>
            <a:lvl1pPr marL="0" indent="0" algn="ctr">
              <a:lnSpc>
                <a:spcPct val="100000"/>
              </a:lnSpc>
              <a:spcBef>
                <a:spcPts val="0"/>
              </a:spcBef>
              <a:spcAft>
                <a:spcPts val="0"/>
              </a:spcAft>
              <a:buNone/>
              <a:defRPr sz="3200" b="1">
                <a:solidFill>
                  <a:srgbClr val="FFFFFF"/>
                </a:solidFill>
              </a:defRPr>
            </a:lvl1pPr>
          </a:lstStyle>
          <a:p>
            <a:pPr lvl="0"/>
            <a:r>
              <a:rPr lang="en-US" dirty="0"/>
              <a:t>100</a:t>
            </a:r>
            <a:endParaRPr lang="sv-SE" dirty="0"/>
          </a:p>
        </p:txBody>
      </p:sp>
      <p:sp>
        <p:nvSpPr>
          <p:cNvPr id="25" name="Text 6">
            <a:extLst>
              <a:ext uri="{FF2B5EF4-FFF2-40B4-BE49-F238E27FC236}">
                <a16:creationId xmlns:a16="http://schemas.microsoft.com/office/drawing/2014/main" id="{5722425D-AD17-AE94-7176-8C07A6FED559}"/>
              </a:ext>
            </a:extLst>
          </p:cNvPr>
          <p:cNvSpPr>
            <a:spLocks noGrp="1"/>
          </p:cNvSpPr>
          <p:nvPr>
            <p:ph type="body" sz="quarter" idx="103" hasCustomPrompt="1"/>
          </p:nvPr>
        </p:nvSpPr>
        <p:spPr>
          <a:xfrm>
            <a:off x="10107189" y="3504792"/>
            <a:ext cx="1773888" cy="432000"/>
          </a:xfrm>
        </p:spPr>
        <p:txBody>
          <a:bodyPr lIns="90000" tIns="36000" rIns="90000" bIns="36000">
            <a:noAutofit/>
          </a:bodyPr>
          <a:lstStyle>
            <a:lvl1pPr marL="0" indent="0" algn="ctr">
              <a:lnSpc>
                <a:spcPct val="100000"/>
              </a:lnSpc>
              <a:spcBef>
                <a:spcPts val="0"/>
              </a:spcBef>
              <a:spcAft>
                <a:spcPts val="0"/>
              </a:spcAft>
              <a:buNone/>
              <a:defRPr sz="1250" spc="0" baseline="0">
                <a:solidFill>
                  <a:schemeClr val="bg1"/>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71" name="Heading 6">
            <a:extLst>
              <a:ext uri="{FF2B5EF4-FFF2-40B4-BE49-F238E27FC236}">
                <a16:creationId xmlns:a16="http://schemas.microsoft.com/office/drawing/2014/main" id="{0D9C1BD3-C6F7-4BB7-B4A1-65D8A6727E9B}"/>
              </a:ext>
            </a:extLst>
          </p:cNvPr>
          <p:cNvSpPr>
            <a:spLocks noGrp="1"/>
          </p:cNvSpPr>
          <p:nvPr>
            <p:ph type="body" sz="quarter" idx="75" hasCustomPrompt="1"/>
          </p:nvPr>
        </p:nvSpPr>
        <p:spPr>
          <a:xfrm>
            <a:off x="10106277" y="2916693"/>
            <a:ext cx="1774800" cy="576000"/>
          </a:xfrm>
        </p:spPr>
        <p:txBody>
          <a:bodyPr lIns="90000" tIns="0" rIns="90000" bIns="0" anchor="b" anchorCtr="0">
            <a:normAutofit/>
          </a:bodyPr>
          <a:lstStyle>
            <a:lvl1pPr marL="0" indent="0" algn="ctr">
              <a:lnSpc>
                <a:spcPct val="100000"/>
              </a:lnSpc>
              <a:spcBef>
                <a:spcPts val="0"/>
              </a:spcBef>
              <a:spcAft>
                <a:spcPts val="0"/>
              </a:spcAft>
              <a:buNone/>
              <a:defRPr sz="3200" b="1">
                <a:solidFill>
                  <a:srgbClr val="414141"/>
                </a:solidFill>
              </a:defRPr>
            </a:lvl1pPr>
          </a:lstStyle>
          <a:p>
            <a:pPr lvl="0"/>
            <a:r>
              <a:rPr lang="en-US" dirty="0"/>
              <a:t>100</a:t>
            </a:r>
            <a:endParaRPr lang="sv-SE" dirty="0"/>
          </a:p>
        </p:txBody>
      </p:sp>
      <p:sp>
        <p:nvSpPr>
          <p:cNvPr id="24" name="Text 5">
            <a:extLst>
              <a:ext uri="{FF2B5EF4-FFF2-40B4-BE49-F238E27FC236}">
                <a16:creationId xmlns:a16="http://schemas.microsoft.com/office/drawing/2014/main" id="{7D97777D-F7B0-5778-DD9F-99602D073089}"/>
              </a:ext>
            </a:extLst>
          </p:cNvPr>
          <p:cNvSpPr>
            <a:spLocks noGrp="1"/>
          </p:cNvSpPr>
          <p:nvPr>
            <p:ph type="body" sz="quarter" idx="102" hasCustomPrompt="1"/>
          </p:nvPr>
        </p:nvSpPr>
        <p:spPr>
          <a:xfrm>
            <a:off x="7727927" y="3516540"/>
            <a:ext cx="1773888" cy="432000"/>
          </a:xfrm>
        </p:spPr>
        <p:txBody>
          <a:bodyPr lIns="90000" tIns="36000" rIns="90000" bIns="36000">
            <a:noAutofit/>
          </a:bodyPr>
          <a:lstStyle>
            <a:lvl1pPr marL="0" indent="0" algn="ctr">
              <a:lnSpc>
                <a:spcPct val="100000"/>
              </a:lnSpc>
              <a:spcBef>
                <a:spcPts val="0"/>
              </a:spcBef>
              <a:spcAft>
                <a:spcPts val="0"/>
              </a:spcAft>
              <a:buNone/>
              <a:defRPr sz="1250" spc="0" baseline="0">
                <a:solidFill>
                  <a:srgbClr val="FFFFFF"/>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11" name="Heading 5">
            <a:extLst>
              <a:ext uri="{FF2B5EF4-FFF2-40B4-BE49-F238E27FC236}">
                <a16:creationId xmlns:a16="http://schemas.microsoft.com/office/drawing/2014/main" id="{6E4D9DB8-E3CD-CCF4-D1CD-F14F76FF0ECD}"/>
              </a:ext>
            </a:extLst>
          </p:cNvPr>
          <p:cNvSpPr>
            <a:spLocks noGrp="1"/>
          </p:cNvSpPr>
          <p:nvPr>
            <p:ph type="body" sz="quarter" idx="82" hasCustomPrompt="1"/>
          </p:nvPr>
        </p:nvSpPr>
        <p:spPr>
          <a:xfrm>
            <a:off x="7727471" y="2924997"/>
            <a:ext cx="1774801" cy="576000"/>
          </a:xfrm>
        </p:spPr>
        <p:txBody>
          <a:bodyPr lIns="90000" tIns="0" rIns="90000" bIns="0" anchor="b" anchorCtr="0">
            <a:normAutofit/>
          </a:bodyPr>
          <a:lstStyle>
            <a:lvl1pPr marL="0" indent="0" algn="ctr">
              <a:lnSpc>
                <a:spcPct val="100000"/>
              </a:lnSpc>
              <a:spcBef>
                <a:spcPts val="0"/>
              </a:spcBef>
              <a:spcAft>
                <a:spcPts val="0"/>
              </a:spcAft>
              <a:buNone/>
              <a:defRPr sz="3200" b="1">
                <a:solidFill>
                  <a:srgbClr val="FFFFFF"/>
                </a:solidFill>
              </a:defRPr>
            </a:lvl1pPr>
          </a:lstStyle>
          <a:p>
            <a:pPr lvl="0"/>
            <a:r>
              <a:rPr lang="en-US" dirty="0"/>
              <a:t>100</a:t>
            </a:r>
            <a:endParaRPr lang="sv-SE" dirty="0"/>
          </a:p>
        </p:txBody>
      </p:sp>
      <p:sp>
        <p:nvSpPr>
          <p:cNvPr id="8" name="Text 4_">
            <a:extLst>
              <a:ext uri="{FF2B5EF4-FFF2-40B4-BE49-F238E27FC236}">
                <a16:creationId xmlns:a16="http://schemas.microsoft.com/office/drawing/2014/main" id="{76B2EA87-B1E0-45FC-8871-13D12EC77D5D}"/>
              </a:ext>
            </a:extLst>
          </p:cNvPr>
          <p:cNvSpPr>
            <a:spLocks noGrp="1"/>
          </p:cNvSpPr>
          <p:nvPr>
            <p:ph type="body" sz="quarter" idx="99" hasCustomPrompt="1"/>
          </p:nvPr>
        </p:nvSpPr>
        <p:spPr>
          <a:xfrm>
            <a:off x="5345350" y="3500997"/>
            <a:ext cx="1773888" cy="432000"/>
          </a:xfrm>
        </p:spPr>
        <p:txBody>
          <a:bodyPr lIns="90000" tIns="36000" rIns="90000" bIns="36000">
            <a:noAutofit/>
          </a:bodyPr>
          <a:lstStyle>
            <a:lvl1pPr marL="0" indent="0" algn="ctr">
              <a:lnSpc>
                <a:spcPct val="100000"/>
              </a:lnSpc>
              <a:spcBef>
                <a:spcPts val="0"/>
              </a:spcBef>
              <a:spcAft>
                <a:spcPts val="0"/>
              </a:spcAft>
              <a:buNone/>
              <a:defRPr sz="1250" spc="0" baseline="0">
                <a:solidFill>
                  <a:schemeClr val="bg1"/>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14" name="Heading 4">
            <a:extLst>
              <a:ext uri="{FF2B5EF4-FFF2-40B4-BE49-F238E27FC236}">
                <a16:creationId xmlns:a16="http://schemas.microsoft.com/office/drawing/2014/main" id="{9D8BCC86-2670-1C1F-90F1-DBAFC91908F3}"/>
              </a:ext>
            </a:extLst>
          </p:cNvPr>
          <p:cNvSpPr>
            <a:spLocks noGrp="1"/>
          </p:cNvSpPr>
          <p:nvPr>
            <p:ph type="body" sz="quarter" idx="84" hasCustomPrompt="1"/>
          </p:nvPr>
        </p:nvSpPr>
        <p:spPr>
          <a:xfrm>
            <a:off x="5346090" y="2918785"/>
            <a:ext cx="1774269" cy="576000"/>
          </a:xfrm>
        </p:spPr>
        <p:txBody>
          <a:bodyPr lIns="90000" tIns="0" rIns="90000" bIns="0" anchor="b" anchorCtr="0">
            <a:normAutofit/>
          </a:bodyPr>
          <a:lstStyle>
            <a:lvl1pPr marL="0" indent="0" algn="ctr">
              <a:lnSpc>
                <a:spcPct val="100000"/>
              </a:lnSpc>
              <a:spcBef>
                <a:spcPts val="0"/>
              </a:spcBef>
              <a:spcAft>
                <a:spcPts val="0"/>
              </a:spcAft>
              <a:buNone/>
              <a:defRPr sz="3200" b="1">
                <a:solidFill>
                  <a:schemeClr val="bg1"/>
                </a:solidFill>
              </a:defRPr>
            </a:lvl1pPr>
          </a:lstStyle>
          <a:p>
            <a:pPr lvl="0"/>
            <a:r>
              <a:rPr lang="en-US" dirty="0"/>
              <a:t>100</a:t>
            </a:r>
            <a:endParaRPr lang="sv-SE" dirty="0"/>
          </a:p>
        </p:txBody>
      </p:sp>
      <p:sp>
        <p:nvSpPr>
          <p:cNvPr id="18" name="Text 3">
            <a:extLst>
              <a:ext uri="{FF2B5EF4-FFF2-40B4-BE49-F238E27FC236}">
                <a16:creationId xmlns:a16="http://schemas.microsoft.com/office/drawing/2014/main" id="{E2BA09A2-6E0D-B01A-CD82-4128F4FA6495}"/>
              </a:ext>
            </a:extLst>
          </p:cNvPr>
          <p:cNvSpPr>
            <a:spLocks noGrp="1"/>
          </p:cNvSpPr>
          <p:nvPr>
            <p:ph type="body" sz="quarter" idx="101" hasCustomPrompt="1"/>
          </p:nvPr>
        </p:nvSpPr>
        <p:spPr>
          <a:xfrm>
            <a:off x="10116518" y="1215476"/>
            <a:ext cx="1773888" cy="432000"/>
          </a:xfrm>
        </p:spPr>
        <p:txBody>
          <a:bodyPr lIns="90000" tIns="36000" rIns="90000" bIns="36000">
            <a:noAutofit/>
          </a:bodyPr>
          <a:lstStyle>
            <a:lvl1pPr marL="0" indent="0" algn="ctr">
              <a:lnSpc>
                <a:spcPct val="100000"/>
              </a:lnSpc>
              <a:spcBef>
                <a:spcPts val="0"/>
              </a:spcBef>
              <a:spcAft>
                <a:spcPts val="0"/>
              </a:spcAft>
              <a:buNone/>
              <a:defRPr sz="1250" spc="0" baseline="0">
                <a:solidFill>
                  <a:schemeClr val="bg2"/>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29" name="Heading 3">
            <a:extLst>
              <a:ext uri="{FF2B5EF4-FFF2-40B4-BE49-F238E27FC236}">
                <a16:creationId xmlns:a16="http://schemas.microsoft.com/office/drawing/2014/main" id="{D463A1EA-78CC-DD62-DBE4-B2DF5F4A76E8}"/>
              </a:ext>
            </a:extLst>
          </p:cNvPr>
          <p:cNvSpPr>
            <a:spLocks noGrp="1"/>
          </p:cNvSpPr>
          <p:nvPr>
            <p:ph type="body" sz="quarter" idx="86" hasCustomPrompt="1"/>
          </p:nvPr>
        </p:nvSpPr>
        <p:spPr>
          <a:xfrm flipH="1">
            <a:off x="10112658" y="633264"/>
            <a:ext cx="1774800" cy="576000"/>
          </a:xfrm>
        </p:spPr>
        <p:txBody>
          <a:bodyPr lIns="90000" tIns="0" rIns="90000" bIns="0" anchor="b" anchorCtr="0">
            <a:normAutofit/>
          </a:bodyPr>
          <a:lstStyle>
            <a:lvl1pPr marL="0" indent="0" algn="ctr">
              <a:lnSpc>
                <a:spcPct val="100000"/>
              </a:lnSpc>
              <a:spcBef>
                <a:spcPts val="0"/>
              </a:spcBef>
              <a:spcAft>
                <a:spcPts val="0"/>
              </a:spcAft>
              <a:buNone/>
              <a:defRPr sz="3200" b="1">
                <a:solidFill>
                  <a:schemeClr val="bg2"/>
                </a:solidFill>
              </a:defRPr>
            </a:lvl1pPr>
          </a:lstStyle>
          <a:p>
            <a:pPr lvl="0"/>
            <a:r>
              <a:rPr lang="en-US" dirty="0"/>
              <a:t>100</a:t>
            </a:r>
            <a:endParaRPr lang="sv-SE" dirty="0"/>
          </a:p>
        </p:txBody>
      </p:sp>
      <p:sp>
        <p:nvSpPr>
          <p:cNvPr id="12" name="Text 2">
            <a:extLst>
              <a:ext uri="{FF2B5EF4-FFF2-40B4-BE49-F238E27FC236}">
                <a16:creationId xmlns:a16="http://schemas.microsoft.com/office/drawing/2014/main" id="{CB8FA521-E1BE-F1A7-F9AD-00A52F987A53}"/>
              </a:ext>
            </a:extLst>
          </p:cNvPr>
          <p:cNvSpPr>
            <a:spLocks noGrp="1"/>
          </p:cNvSpPr>
          <p:nvPr>
            <p:ph type="body" sz="quarter" idx="100" hasCustomPrompt="1"/>
          </p:nvPr>
        </p:nvSpPr>
        <p:spPr>
          <a:xfrm>
            <a:off x="7725344" y="1215475"/>
            <a:ext cx="1773888" cy="432000"/>
          </a:xfrm>
        </p:spPr>
        <p:txBody>
          <a:bodyPr lIns="90000" tIns="36000" rIns="90000" bIns="36000">
            <a:noAutofit/>
          </a:bodyPr>
          <a:lstStyle>
            <a:lvl1pPr marL="0" indent="0" algn="ctr">
              <a:lnSpc>
                <a:spcPct val="100000"/>
              </a:lnSpc>
              <a:spcBef>
                <a:spcPts val="0"/>
              </a:spcBef>
              <a:spcAft>
                <a:spcPts val="0"/>
              </a:spcAft>
              <a:buNone/>
              <a:defRPr lang="en-US" sz="1250" kern="1200" spc="0" baseline="0" dirty="0">
                <a:solidFill>
                  <a:schemeClr val="tx1"/>
                </a:solidFill>
                <a:latin typeface="+mn-lt"/>
                <a:ea typeface="+mn-ea"/>
                <a:cs typeface="+mn-cs"/>
              </a:defRPr>
            </a:lvl1pPr>
            <a:lvl2pPr marL="432000" indent="0">
              <a:buNone/>
              <a:defRPr/>
            </a:lvl2pPr>
            <a:lvl3pPr marL="758250" indent="0">
              <a:buNone/>
              <a:defRPr/>
            </a:lvl3pPr>
            <a:lvl4pPr marL="1116000" indent="0">
              <a:buNone/>
              <a:defRPr/>
            </a:lvl4pPr>
            <a:lvl5pPr marL="1476000" indent="0">
              <a:buNone/>
              <a:defRPr/>
            </a:lvl5pPr>
          </a:lstStyle>
          <a:p>
            <a:pPr marL="0" lvl="0" indent="0" algn="ctr" defTabSz="914309" rtl="0" eaLnBrk="1" latinLnBrk="0" hangingPunct="1">
              <a:lnSpc>
                <a:spcPct val="100000"/>
              </a:lnSpc>
              <a:spcBef>
                <a:spcPts val="0"/>
              </a:spcBef>
              <a:spcAft>
                <a:spcPts val="0"/>
              </a:spcAft>
              <a:buClrTx/>
              <a:buSzPct val="90000"/>
              <a:buFont typeface="System Font Regular"/>
              <a:buNone/>
              <a:tabLst/>
            </a:pPr>
            <a:r>
              <a:rPr lang="en-US" dirty="0"/>
              <a:t>Lorem ipsum</a:t>
            </a:r>
          </a:p>
        </p:txBody>
      </p:sp>
      <p:sp>
        <p:nvSpPr>
          <p:cNvPr id="31" name="Heading 2">
            <a:extLst>
              <a:ext uri="{FF2B5EF4-FFF2-40B4-BE49-F238E27FC236}">
                <a16:creationId xmlns:a16="http://schemas.microsoft.com/office/drawing/2014/main" id="{9623FCC2-9CC3-9DC8-302A-7C2C75A41EC8}"/>
              </a:ext>
            </a:extLst>
          </p:cNvPr>
          <p:cNvSpPr>
            <a:spLocks noGrp="1"/>
          </p:cNvSpPr>
          <p:nvPr>
            <p:ph type="body" sz="quarter" idx="88" hasCustomPrompt="1"/>
          </p:nvPr>
        </p:nvSpPr>
        <p:spPr>
          <a:xfrm>
            <a:off x="7724976" y="632785"/>
            <a:ext cx="1774800" cy="576000"/>
          </a:xfrm>
        </p:spPr>
        <p:txBody>
          <a:bodyPr lIns="90000" tIns="0" rIns="90000" bIns="0" anchor="b" anchorCtr="0">
            <a:normAutofit/>
          </a:bodyPr>
          <a:lstStyle>
            <a:lvl1pPr marL="0" indent="0" algn="ctr">
              <a:lnSpc>
                <a:spcPct val="100000"/>
              </a:lnSpc>
              <a:spcBef>
                <a:spcPts val="0"/>
              </a:spcBef>
              <a:spcAft>
                <a:spcPts val="0"/>
              </a:spcAft>
              <a:buNone/>
              <a:defRPr sz="3200" b="1">
                <a:solidFill>
                  <a:srgbClr val="FFFFFF"/>
                </a:solidFill>
              </a:defRPr>
            </a:lvl1pPr>
          </a:lstStyle>
          <a:p>
            <a:pPr lvl="0"/>
            <a:r>
              <a:rPr lang="en-US" dirty="0"/>
              <a:t>100</a:t>
            </a:r>
            <a:endParaRPr lang="sv-SE" dirty="0"/>
          </a:p>
        </p:txBody>
      </p:sp>
      <p:sp>
        <p:nvSpPr>
          <p:cNvPr id="32" name="Text 1">
            <a:extLst>
              <a:ext uri="{FF2B5EF4-FFF2-40B4-BE49-F238E27FC236}">
                <a16:creationId xmlns:a16="http://schemas.microsoft.com/office/drawing/2014/main" id="{6A3CC711-2E1A-C048-AB4F-4FCE3ECC4FB5}"/>
              </a:ext>
            </a:extLst>
          </p:cNvPr>
          <p:cNvSpPr>
            <a:spLocks noGrp="1"/>
          </p:cNvSpPr>
          <p:nvPr>
            <p:ph type="body" sz="quarter" idx="89" hasCustomPrompt="1"/>
          </p:nvPr>
        </p:nvSpPr>
        <p:spPr>
          <a:xfrm>
            <a:off x="5346091" y="1224673"/>
            <a:ext cx="1773888" cy="432000"/>
          </a:xfrm>
        </p:spPr>
        <p:txBody>
          <a:bodyPr lIns="90000" tIns="36000" rIns="90000" bIns="36000">
            <a:noAutofit/>
          </a:bodyPr>
          <a:lstStyle>
            <a:lvl1pPr marL="0" indent="0" algn="ctr">
              <a:lnSpc>
                <a:spcPct val="100000"/>
              </a:lnSpc>
              <a:spcBef>
                <a:spcPts val="0"/>
              </a:spcBef>
              <a:spcAft>
                <a:spcPts val="0"/>
              </a:spcAft>
              <a:buNone/>
              <a:defRPr lang="en-US" sz="1250" kern="1200" spc="0" baseline="0" dirty="0">
                <a:solidFill>
                  <a:schemeClr val="tx1"/>
                </a:solidFill>
                <a:latin typeface="+mn-lt"/>
                <a:ea typeface="+mn-ea"/>
                <a:cs typeface="+mn-cs"/>
              </a:defRPr>
            </a:lvl1pPr>
            <a:lvl2pPr marL="432000" indent="0">
              <a:buNone/>
              <a:defRPr/>
            </a:lvl2pPr>
            <a:lvl3pPr marL="758250" indent="0">
              <a:buNone/>
              <a:defRPr/>
            </a:lvl3pPr>
            <a:lvl4pPr marL="1116000" indent="0">
              <a:buNone/>
              <a:defRPr/>
            </a:lvl4pPr>
            <a:lvl5pPr marL="1476000" indent="0">
              <a:buNone/>
              <a:defRPr/>
            </a:lvl5pPr>
          </a:lstStyle>
          <a:p>
            <a:pPr marL="0" lvl="0" indent="0" algn="ctr" defTabSz="914309" rtl="0" eaLnBrk="1" latinLnBrk="0" hangingPunct="1">
              <a:lnSpc>
                <a:spcPct val="100000"/>
              </a:lnSpc>
              <a:spcBef>
                <a:spcPts val="0"/>
              </a:spcBef>
              <a:spcAft>
                <a:spcPts val="0"/>
              </a:spcAft>
              <a:buClrTx/>
              <a:buSzPct val="90000"/>
              <a:buFont typeface="System Font Regular"/>
              <a:buNone/>
              <a:tabLst/>
            </a:pPr>
            <a:r>
              <a:rPr lang="en-US" dirty="0"/>
              <a:t>Lorem ipsum</a:t>
            </a:r>
          </a:p>
        </p:txBody>
      </p:sp>
      <p:sp>
        <p:nvSpPr>
          <p:cNvPr id="35" name="Heading 1">
            <a:extLst>
              <a:ext uri="{FF2B5EF4-FFF2-40B4-BE49-F238E27FC236}">
                <a16:creationId xmlns:a16="http://schemas.microsoft.com/office/drawing/2014/main" id="{D8EB59B6-C70A-8D92-3A20-0C9A2D704E7A}"/>
              </a:ext>
            </a:extLst>
          </p:cNvPr>
          <p:cNvSpPr>
            <a:spLocks noGrp="1"/>
          </p:cNvSpPr>
          <p:nvPr>
            <p:ph type="body" sz="quarter" idx="90" hasCustomPrompt="1"/>
          </p:nvPr>
        </p:nvSpPr>
        <p:spPr>
          <a:xfrm>
            <a:off x="5346817" y="639475"/>
            <a:ext cx="1774800" cy="576000"/>
          </a:xfrm>
        </p:spPr>
        <p:txBody>
          <a:bodyPr lIns="90000" tIns="0" rIns="90000" bIns="0" anchor="b" anchorCtr="0">
            <a:normAutofit/>
          </a:bodyPr>
          <a:lstStyle>
            <a:lvl1pPr marL="0" indent="0" algn="ctr">
              <a:lnSpc>
                <a:spcPct val="100000"/>
              </a:lnSpc>
              <a:spcBef>
                <a:spcPts val="0"/>
              </a:spcBef>
              <a:spcAft>
                <a:spcPts val="0"/>
              </a:spcAft>
              <a:buNone/>
              <a:defRPr lang="sv-SE" sz="3200" b="1" kern="1200" spc="0" baseline="0" dirty="0">
                <a:solidFill>
                  <a:schemeClr val="tx1"/>
                </a:solidFill>
                <a:latin typeface="+mn-lt"/>
                <a:ea typeface="+mn-ea"/>
                <a:cs typeface="+mn-cs"/>
              </a:defRPr>
            </a:lvl1pPr>
          </a:lstStyle>
          <a:p>
            <a:pPr marL="0" lvl="0" indent="0" algn="ctr" defTabSz="914309" rtl="0" eaLnBrk="1" latinLnBrk="0" hangingPunct="1">
              <a:lnSpc>
                <a:spcPct val="100000"/>
              </a:lnSpc>
              <a:spcBef>
                <a:spcPts val="0"/>
              </a:spcBef>
              <a:spcAft>
                <a:spcPts val="0"/>
              </a:spcAft>
              <a:buClrTx/>
              <a:buSzPct val="90000"/>
              <a:buFont typeface="System Font Regular"/>
              <a:buNone/>
              <a:tabLst/>
            </a:pPr>
            <a:r>
              <a:rPr lang="en-US" dirty="0"/>
              <a:t>100</a:t>
            </a:r>
            <a:endParaRPr lang="sv-SE" dirty="0"/>
          </a:p>
        </p:txBody>
      </p:sp>
      <p:sp>
        <p:nvSpPr>
          <p:cNvPr id="10" name="Text">
            <a:extLst>
              <a:ext uri="{FF2B5EF4-FFF2-40B4-BE49-F238E27FC236}">
                <a16:creationId xmlns:a16="http://schemas.microsoft.com/office/drawing/2014/main" id="{1E067025-8A6A-6981-0129-E94C446D57F9}"/>
              </a:ext>
            </a:extLst>
          </p:cNvPr>
          <p:cNvSpPr>
            <a:spLocks noGrp="1"/>
          </p:cNvSpPr>
          <p:nvPr>
            <p:ph type="body" sz="quarter" idx="40" hasCustomPrompt="1"/>
          </p:nvPr>
        </p:nvSpPr>
        <p:spPr>
          <a:xfrm>
            <a:off x="1053109" y="2577089"/>
            <a:ext cx="2981098" cy="3623685"/>
          </a:xfrm>
        </p:spPr>
        <p:txBody>
          <a:bodyPr/>
          <a:lstStyle>
            <a:lvl1pPr>
              <a:defRPr sz="1600"/>
            </a:lvl1pPr>
          </a:lstStyle>
          <a:p>
            <a:pPr lvl="0"/>
            <a:r>
              <a:rPr lang="en-US" dirty="0"/>
              <a:t>Click to add text</a:t>
            </a:r>
            <a:endParaRPr lang="sv-SE" dirty="0"/>
          </a:p>
        </p:txBody>
      </p:sp>
      <p:sp>
        <p:nvSpPr>
          <p:cNvPr id="13" name="Title">
            <a:extLst>
              <a:ext uri="{FF2B5EF4-FFF2-40B4-BE49-F238E27FC236}">
                <a16:creationId xmlns:a16="http://schemas.microsoft.com/office/drawing/2014/main" id="{4D68CE69-0CEA-4768-7C48-5463892BC90A}"/>
              </a:ext>
            </a:extLst>
          </p:cNvPr>
          <p:cNvSpPr>
            <a:spLocks noGrp="1"/>
          </p:cNvSpPr>
          <p:nvPr>
            <p:ph type="title" hasCustomPrompt="1"/>
          </p:nvPr>
        </p:nvSpPr>
        <p:spPr>
          <a:xfrm>
            <a:off x="1053108" y="1318305"/>
            <a:ext cx="2977833" cy="1021278"/>
          </a:xfrm>
        </p:spPr>
        <p:txBody>
          <a:bodyPr anchor="b" anchorCtr="0">
            <a:normAutofit/>
          </a:bodyPr>
          <a:lstStyle>
            <a:lvl1pPr>
              <a:defRPr sz="2800"/>
            </a:lvl1pPr>
          </a:lstStyle>
          <a:p>
            <a:r>
              <a:rPr lang="en-US" dirty="0"/>
              <a:t>Click to add title</a:t>
            </a:r>
            <a:endParaRPr lang="sv-SE" dirty="0"/>
          </a:p>
        </p:txBody>
      </p:sp>
    </p:spTree>
    <p:extLst>
      <p:ext uri="{BB962C8B-B14F-4D97-AF65-F5344CB8AC3E}">
        <p14:creationId xmlns:p14="http://schemas.microsoft.com/office/powerpoint/2010/main" val="2910939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Six boxes and one column">
    <p:spTree>
      <p:nvGrpSpPr>
        <p:cNvPr id="1" name=""/>
        <p:cNvGrpSpPr/>
        <p:nvPr/>
      </p:nvGrpSpPr>
      <p:grpSpPr>
        <a:xfrm>
          <a:off x="0" y="0"/>
          <a:ext cx="0" cy="0"/>
          <a:chOff x="0" y="0"/>
          <a:chExt cx="0" cy="0"/>
        </a:xfrm>
      </p:grpSpPr>
      <p:grpSp>
        <p:nvGrpSpPr>
          <p:cNvPr id="51" name="Group 3">
            <a:extLst>
              <a:ext uri="{FF2B5EF4-FFF2-40B4-BE49-F238E27FC236}">
                <a16:creationId xmlns:a16="http://schemas.microsoft.com/office/drawing/2014/main" id="{9628B27F-B68F-B674-6879-E6F285E70992}"/>
              </a:ext>
            </a:extLst>
          </p:cNvPr>
          <p:cNvGrpSpPr>
            <a:grpSpLocks noGrp="1" noUngrp="1" noRot="1" noMove="1" noResize="1"/>
          </p:cNvGrpSpPr>
          <p:nvPr userDrawn="1"/>
        </p:nvGrpSpPr>
        <p:grpSpPr>
          <a:xfrm>
            <a:off x="-2067" y="4572000"/>
            <a:ext cx="6098067" cy="2286000"/>
            <a:chOff x="6093933" y="2284016"/>
            <a:chExt cx="6098067" cy="2286000"/>
          </a:xfrm>
        </p:grpSpPr>
        <p:sp>
          <p:nvSpPr>
            <p:cNvPr id="52" name="Rectangle 9">
              <a:extLst>
                <a:ext uri="{FF2B5EF4-FFF2-40B4-BE49-F238E27FC236}">
                  <a16:creationId xmlns:a16="http://schemas.microsoft.com/office/drawing/2014/main" id="{4E536A01-9FC2-D8A2-0B25-0B69537987BE}"/>
                </a:ext>
              </a:extLst>
            </p:cNvPr>
            <p:cNvSpPr>
              <a:spLocks noGrp="1" noRot="1" noMove="1" noResize="1" noEditPoints="1" noAdjustHandles="1" noChangeArrowheads="1" noChangeShapeType="1"/>
            </p:cNvSpPr>
            <p:nvPr userDrawn="1"/>
          </p:nvSpPr>
          <p:spPr>
            <a:xfrm>
              <a:off x="9140734" y="2284016"/>
              <a:ext cx="3051266" cy="2286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noFill/>
              </a:endParaRPr>
            </a:p>
          </p:txBody>
        </p:sp>
        <p:sp>
          <p:nvSpPr>
            <p:cNvPr id="53" name="Rectangle 8">
              <a:extLst>
                <a:ext uri="{FF2B5EF4-FFF2-40B4-BE49-F238E27FC236}">
                  <a16:creationId xmlns:a16="http://schemas.microsoft.com/office/drawing/2014/main" id="{85547B60-995E-B393-A47C-1953491DF2FA}"/>
                </a:ext>
              </a:extLst>
            </p:cNvPr>
            <p:cNvSpPr>
              <a:spLocks noGrp="1" noRot="1" noMove="1" noResize="1" noEditPoints="1" noAdjustHandles="1" noChangeArrowheads="1" noChangeShapeType="1"/>
            </p:cNvSpPr>
            <p:nvPr userDrawn="1"/>
          </p:nvSpPr>
          <p:spPr>
            <a:xfrm>
              <a:off x="6093933" y="2284016"/>
              <a:ext cx="3049200" cy="2286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54" name="Group 2">
            <a:extLst>
              <a:ext uri="{FF2B5EF4-FFF2-40B4-BE49-F238E27FC236}">
                <a16:creationId xmlns:a16="http://schemas.microsoft.com/office/drawing/2014/main" id="{34179D8A-28CB-01B0-213C-2230C64FD067}"/>
              </a:ext>
            </a:extLst>
          </p:cNvPr>
          <p:cNvGrpSpPr>
            <a:grpSpLocks/>
          </p:cNvGrpSpPr>
          <p:nvPr userDrawn="1"/>
        </p:nvGrpSpPr>
        <p:grpSpPr>
          <a:xfrm>
            <a:off x="-3642" y="2287305"/>
            <a:ext cx="6102038" cy="2286000"/>
            <a:chOff x="6094800" y="2284016"/>
            <a:chExt cx="6102038" cy="2286000"/>
          </a:xfrm>
        </p:grpSpPr>
        <p:sp>
          <p:nvSpPr>
            <p:cNvPr id="55" name="Rectangle 6">
              <a:extLst>
                <a:ext uri="{FF2B5EF4-FFF2-40B4-BE49-F238E27FC236}">
                  <a16:creationId xmlns:a16="http://schemas.microsoft.com/office/drawing/2014/main" id="{FFFFDF9D-F7A2-C15D-92E4-8711371D5409}"/>
                </a:ext>
              </a:extLst>
            </p:cNvPr>
            <p:cNvSpPr>
              <a:spLocks/>
            </p:cNvSpPr>
            <p:nvPr userDrawn="1"/>
          </p:nvSpPr>
          <p:spPr>
            <a:xfrm>
              <a:off x="9147638" y="2284016"/>
              <a:ext cx="3049200" cy="2286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6" name="Rectangle 5">
              <a:extLst>
                <a:ext uri="{FF2B5EF4-FFF2-40B4-BE49-F238E27FC236}">
                  <a16:creationId xmlns:a16="http://schemas.microsoft.com/office/drawing/2014/main" id="{5437C7BC-D46C-3190-AF4E-AE89EE7BA2DB}"/>
                </a:ext>
              </a:extLst>
            </p:cNvPr>
            <p:cNvSpPr>
              <a:spLocks/>
            </p:cNvSpPr>
            <p:nvPr userDrawn="1"/>
          </p:nvSpPr>
          <p:spPr>
            <a:xfrm>
              <a:off x="6094800" y="2284016"/>
              <a:ext cx="3052838" cy="2286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solidFill>
                  <a:srgbClr val="3F3F3F"/>
                </a:solidFill>
              </a:endParaRPr>
            </a:p>
          </p:txBody>
        </p:sp>
      </p:grpSp>
      <p:grpSp>
        <p:nvGrpSpPr>
          <p:cNvPr id="57" name="Group 1">
            <a:extLst>
              <a:ext uri="{FF2B5EF4-FFF2-40B4-BE49-F238E27FC236}">
                <a16:creationId xmlns:a16="http://schemas.microsoft.com/office/drawing/2014/main" id="{508BE902-0806-6577-B8A2-EE00E166D911}"/>
              </a:ext>
            </a:extLst>
          </p:cNvPr>
          <p:cNvGrpSpPr>
            <a:grpSpLocks noGrp="1" noUngrp="1" noRot="1" noMove="1" noResize="1"/>
          </p:cNvGrpSpPr>
          <p:nvPr userDrawn="1"/>
        </p:nvGrpSpPr>
        <p:grpSpPr>
          <a:xfrm>
            <a:off x="-1" y="0"/>
            <a:ext cx="6096001" cy="2297849"/>
            <a:chOff x="6095999" y="2272167"/>
            <a:chExt cx="6096001" cy="2297849"/>
          </a:xfrm>
        </p:grpSpPr>
        <p:sp>
          <p:nvSpPr>
            <p:cNvPr id="58" name="Rectangle 3">
              <a:extLst>
                <a:ext uri="{FF2B5EF4-FFF2-40B4-BE49-F238E27FC236}">
                  <a16:creationId xmlns:a16="http://schemas.microsoft.com/office/drawing/2014/main" id="{8079559B-54A9-7DC4-D32D-1D34BB97FA9F}"/>
                </a:ext>
              </a:extLst>
            </p:cNvPr>
            <p:cNvSpPr>
              <a:spLocks noGrp="1" noRot="1" noMove="1" noResize="1" noEditPoints="1" noAdjustHandles="1" noChangeArrowheads="1" noChangeShapeType="1"/>
            </p:cNvSpPr>
            <p:nvPr userDrawn="1"/>
          </p:nvSpPr>
          <p:spPr>
            <a:xfrm>
              <a:off x="9142800" y="2272167"/>
              <a:ext cx="3049200" cy="229784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9" name="Rectangle 2">
              <a:extLst>
                <a:ext uri="{FF2B5EF4-FFF2-40B4-BE49-F238E27FC236}">
                  <a16:creationId xmlns:a16="http://schemas.microsoft.com/office/drawing/2014/main" id="{EFD41AC2-4B9B-50E4-1AB8-CC9C3CE6BD08}"/>
                </a:ext>
              </a:extLst>
            </p:cNvPr>
            <p:cNvSpPr>
              <a:spLocks noGrp="1" noRot="1" noMove="1" noResize="1" noEditPoints="1" noAdjustHandles="1" noChangeArrowheads="1" noChangeShapeType="1"/>
            </p:cNvSpPr>
            <p:nvPr userDrawn="1"/>
          </p:nvSpPr>
          <p:spPr>
            <a:xfrm>
              <a:off x="6095999" y="2272167"/>
              <a:ext cx="3049200" cy="229784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grpSp>
      <p:sp>
        <p:nvSpPr>
          <p:cNvPr id="60" name="Text 6">
            <a:extLst>
              <a:ext uri="{FF2B5EF4-FFF2-40B4-BE49-F238E27FC236}">
                <a16:creationId xmlns:a16="http://schemas.microsoft.com/office/drawing/2014/main" id="{0956F607-5648-E15C-6E5D-4DE8A8A4CAAF}"/>
              </a:ext>
            </a:extLst>
          </p:cNvPr>
          <p:cNvSpPr>
            <a:spLocks noGrp="1"/>
          </p:cNvSpPr>
          <p:nvPr>
            <p:ph type="body" sz="quarter" idx="104" hasCustomPrompt="1"/>
          </p:nvPr>
        </p:nvSpPr>
        <p:spPr>
          <a:xfrm>
            <a:off x="3507016" y="5783106"/>
            <a:ext cx="2120400" cy="468000"/>
          </a:xfrm>
        </p:spPr>
        <p:txBody>
          <a:bodyPr lIns="90000" tIns="36000" rIns="90000" bIns="36000">
            <a:noAutofit/>
          </a:bodyPr>
          <a:lstStyle>
            <a:lvl1pPr marL="0" indent="0" algn="ctr">
              <a:lnSpc>
                <a:spcPct val="100000"/>
              </a:lnSpc>
              <a:spcBef>
                <a:spcPts val="0"/>
              </a:spcBef>
              <a:spcAft>
                <a:spcPts val="0"/>
              </a:spcAft>
              <a:buNone/>
              <a:defRPr sz="1300" spc="0" baseline="0">
                <a:solidFill>
                  <a:schemeClr val="bg1"/>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61" name="Heading 6">
            <a:extLst>
              <a:ext uri="{FF2B5EF4-FFF2-40B4-BE49-F238E27FC236}">
                <a16:creationId xmlns:a16="http://schemas.microsoft.com/office/drawing/2014/main" id="{249911E6-516C-21B4-EED3-551D45A67834}"/>
              </a:ext>
            </a:extLst>
          </p:cNvPr>
          <p:cNvSpPr>
            <a:spLocks noGrp="1"/>
          </p:cNvSpPr>
          <p:nvPr>
            <p:ph type="body" sz="quarter" idx="105" hasCustomPrompt="1"/>
          </p:nvPr>
        </p:nvSpPr>
        <p:spPr>
          <a:xfrm>
            <a:off x="3507933" y="5164069"/>
            <a:ext cx="2120276" cy="612000"/>
          </a:xfrm>
        </p:spPr>
        <p:txBody>
          <a:bodyPr lIns="90000" tIns="0" rIns="90000" bIns="0" anchor="b" anchorCtr="0">
            <a:normAutofit/>
          </a:bodyPr>
          <a:lstStyle>
            <a:lvl1pPr marL="0" indent="0" algn="ctr">
              <a:lnSpc>
                <a:spcPct val="100000"/>
              </a:lnSpc>
              <a:spcBef>
                <a:spcPts val="0"/>
              </a:spcBef>
              <a:spcAft>
                <a:spcPts val="0"/>
              </a:spcAft>
              <a:buNone/>
              <a:defRPr sz="3600" b="1">
                <a:solidFill>
                  <a:schemeClr val="bg1"/>
                </a:solidFill>
              </a:defRPr>
            </a:lvl1pPr>
          </a:lstStyle>
          <a:p>
            <a:pPr lvl="0"/>
            <a:r>
              <a:rPr lang="en-US" dirty="0"/>
              <a:t>100</a:t>
            </a:r>
            <a:endParaRPr lang="sv-SE" dirty="0"/>
          </a:p>
        </p:txBody>
      </p:sp>
      <p:sp>
        <p:nvSpPr>
          <p:cNvPr id="62" name="Text 5">
            <a:extLst>
              <a:ext uri="{FF2B5EF4-FFF2-40B4-BE49-F238E27FC236}">
                <a16:creationId xmlns:a16="http://schemas.microsoft.com/office/drawing/2014/main" id="{216A6EEE-DE8F-B50C-D908-470D829C73F6}"/>
              </a:ext>
            </a:extLst>
          </p:cNvPr>
          <p:cNvSpPr>
            <a:spLocks noGrp="1"/>
          </p:cNvSpPr>
          <p:nvPr>
            <p:ph type="body" sz="quarter" idx="106" hasCustomPrompt="1"/>
          </p:nvPr>
        </p:nvSpPr>
        <p:spPr>
          <a:xfrm>
            <a:off x="458746" y="5793675"/>
            <a:ext cx="2120400" cy="468000"/>
          </a:xfrm>
        </p:spPr>
        <p:txBody>
          <a:bodyPr lIns="90000" tIns="36000" rIns="90000" bIns="36000">
            <a:noAutofit/>
          </a:bodyPr>
          <a:lstStyle>
            <a:lvl1pPr marL="0" indent="0" algn="ctr">
              <a:lnSpc>
                <a:spcPct val="100000"/>
              </a:lnSpc>
              <a:spcBef>
                <a:spcPts val="0"/>
              </a:spcBef>
              <a:spcAft>
                <a:spcPts val="0"/>
              </a:spcAft>
              <a:buNone/>
              <a:defRPr sz="1300" spc="0" baseline="0">
                <a:solidFill>
                  <a:schemeClr val="tx1"/>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63" name="Heading 5">
            <a:extLst>
              <a:ext uri="{FF2B5EF4-FFF2-40B4-BE49-F238E27FC236}">
                <a16:creationId xmlns:a16="http://schemas.microsoft.com/office/drawing/2014/main" id="{256D8B96-1622-4A45-F771-D7F3E12657DA}"/>
              </a:ext>
            </a:extLst>
          </p:cNvPr>
          <p:cNvSpPr>
            <a:spLocks noGrp="1"/>
          </p:cNvSpPr>
          <p:nvPr>
            <p:ph type="body" sz="quarter" idx="107" hasCustomPrompt="1"/>
          </p:nvPr>
        </p:nvSpPr>
        <p:spPr>
          <a:xfrm>
            <a:off x="460799" y="5167461"/>
            <a:ext cx="2120276" cy="612000"/>
          </a:xfrm>
        </p:spPr>
        <p:txBody>
          <a:bodyPr lIns="90000" tIns="0" rIns="90000" bIns="0" anchor="b" anchorCtr="0">
            <a:normAutofit/>
          </a:bodyPr>
          <a:lstStyle>
            <a:lvl1pPr marL="0" indent="0" algn="ctr">
              <a:lnSpc>
                <a:spcPct val="100000"/>
              </a:lnSpc>
              <a:spcBef>
                <a:spcPts val="0"/>
              </a:spcBef>
              <a:spcAft>
                <a:spcPts val="0"/>
              </a:spcAft>
              <a:buNone/>
              <a:defRPr sz="3600" b="1">
                <a:solidFill>
                  <a:schemeClr val="tx1"/>
                </a:solidFill>
              </a:defRPr>
            </a:lvl1pPr>
          </a:lstStyle>
          <a:p>
            <a:pPr lvl="0"/>
            <a:r>
              <a:rPr lang="en-US" dirty="0"/>
              <a:t>100</a:t>
            </a:r>
            <a:endParaRPr lang="sv-SE" dirty="0"/>
          </a:p>
        </p:txBody>
      </p:sp>
      <p:sp>
        <p:nvSpPr>
          <p:cNvPr id="64" name="Text 4">
            <a:extLst>
              <a:ext uri="{FF2B5EF4-FFF2-40B4-BE49-F238E27FC236}">
                <a16:creationId xmlns:a16="http://schemas.microsoft.com/office/drawing/2014/main" id="{F2731FB1-8152-0E76-7FB2-4A691F8AAF74}"/>
              </a:ext>
            </a:extLst>
          </p:cNvPr>
          <p:cNvSpPr>
            <a:spLocks noGrp="1"/>
          </p:cNvSpPr>
          <p:nvPr>
            <p:ph type="body" sz="quarter" idx="108" hasCustomPrompt="1"/>
          </p:nvPr>
        </p:nvSpPr>
        <p:spPr>
          <a:xfrm>
            <a:off x="3513978" y="3517402"/>
            <a:ext cx="2120400" cy="468000"/>
          </a:xfrm>
        </p:spPr>
        <p:txBody>
          <a:bodyPr lIns="90000" tIns="36000" rIns="90000" bIns="36000">
            <a:noAutofit/>
          </a:bodyPr>
          <a:lstStyle>
            <a:lvl1pPr marL="0" indent="0" algn="ctr">
              <a:lnSpc>
                <a:spcPct val="100000"/>
              </a:lnSpc>
              <a:spcBef>
                <a:spcPts val="0"/>
              </a:spcBef>
              <a:spcAft>
                <a:spcPts val="0"/>
              </a:spcAft>
              <a:buNone/>
              <a:defRPr sz="1300" spc="0" baseline="0">
                <a:solidFill>
                  <a:schemeClr val="tx1"/>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65" name="Heading 4">
            <a:extLst>
              <a:ext uri="{FF2B5EF4-FFF2-40B4-BE49-F238E27FC236}">
                <a16:creationId xmlns:a16="http://schemas.microsoft.com/office/drawing/2014/main" id="{3EC5B70C-7C4D-E41D-A50F-24D8EE99A57E}"/>
              </a:ext>
            </a:extLst>
          </p:cNvPr>
          <p:cNvSpPr>
            <a:spLocks noGrp="1"/>
          </p:cNvSpPr>
          <p:nvPr>
            <p:ph type="body" sz="quarter" idx="109" hasCustomPrompt="1"/>
          </p:nvPr>
        </p:nvSpPr>
        <p:spPr>
          <a:xfrm>
            <a:off x="3514040" y="2895404"/>
            <a:ext cx="2120276" cy="612000"/>
          </a:xfrm>
        </p:spPr>
        <p:txBody>
          <a:bodyPr lIns="90000" tIns="0" rIns="90000" bIns="0" anchor="b" anchorCtr="0">
            <a:normAutofit/>
          </a:bodyPr>
          <a:lstStyle>
            <a:lvl1pPr marL="0" indent="0" algn="ctr">
              <a:lnSpc>
                <a:spcPct val="100000"/>
              </a:lnSpc>
              <a:spcBef>
                <a:spcPts val="0"/>
              </a:spcBef>
              <a:spcAft>
                <a:spcPts val="0"/>
              </a:spcAft>
              <a:buNone/>
              <a:defRPr sz="3600" b="1">
                <a:solidFill>
                  <a:schemeClr val="tx1"/>
                </a:solidFill>
              </a:defRPr>
            </a:lvl1pPr>
          </a:lstStyle>
          <a:p>
            <a:pPr lvl="0"/>
            <a:r>
              <a:rPr lang="en-US" dirty="0"/>
              <a:t>100</a:t>
            </a:r>
            <a:endParaRPr lang="sv-SE" dirty="0"/>
          </a:p>
        </p:txBody>
      </p:sp>
      <p:sp>
        <p:nvSpPr>
          <p:cNvPr id="66" name="Text 3">
            <a:extLst>
              <a:ext uri="{FF2B5EF4-FFF2-40B4-BE49-F238E27FC236}">
                <a16:creationId xmlns:a16="http://schemas.microsoft.com/office/drawing/2014/main" id="{9B9B6ABC-8254-182C-7577-410E45B1BD44}"/>
              </a:ext>
            </a:extLst>
          </p:cNvPr>
          <p:cNvSpPr>
            <a:spLocks noGrp="1"/>
          </p:cNvSpPr>
          <p:nvPr>
            <p:ph type="body" sz="quarter" idx="110" hasCustomPrompt="1"/>
          </p:nvPr>
        </p:nvSpPr>
        <p:spPr>
          <a:xfrm>
            <a:off x="462865" y="3507946"/>
            <a:ext cx="2120400" cy="468000"/>
          </a:xfrm>
        </p:spPr>
        <p:txBody>
          <a:bodyPr lIns="90000" tIns="36000" rIns="90000" bIns="36000">
            <a:noAutofit/>
          </a:bodyPr>
          <a:lstStyle>
            <a:lvl1pPr marL="0" indent="0" algn="ctr">
              <a:lnSpc>
                <a:spcPct val="100000"/>
              </a:lnSpc>
              <a:spcBef>
                <a:spcPts val="0"/>
              </a:spcBef>
              <a:spcAft>
                <a:spcPts val="0"/>
              </a:spcAft>
              <a:buNone/>
              <a:defRPr sz="1300" spc="0" baseline="0">
                <a:solidFill>
                  <a:schemeClr val="bg1"/>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67" name="Heading 3">
            <a:extLst>
              <a:ext uri="{FF2B5EF4-FFF2-40B4-BE49-F238E27FC236}">
                <a16:creationId xmlns:a16="http://schemas.microsoft.com/office/drawing/2014/main" id="{A6C3E1F8-1C35-91F8-F854-227E3C6D1CDC}"/>
              </a:ext>
            </a:extLst>
          </p:cNvPr>
          <p:cNvSpPr>
            <a:spLocks noGrp="1"/>
          </p:cNvSpPr>
          <p:nvPr>
            <p:ph type="body" sz="quarter" idx="111" hasCustomPrompt="1"/>
          </p:nvPr>
        </p:nvSpPr>
        <p:spPr>
          <a:xfrm>
            <a:off x="460799" y="2895404"/>
            <a:ext cx="2120276" cy="612000"/>
          </a:xfrm>
        </p:spPr>
        <p:txBody>
          <a:bodyPr lIns="90000" tIns="0" rIns="90000" bIns="0" anchor="b" anchorCtr="0">
            <a:normAutofit/>
          </a:bodyPr>
          <a:lstStyle>
            <a:lvl1pPr marL="0" indent="0" algn="ctr">
              <a:lnSpc>
                <a:spcPct val="100000"/>
              </a:lnSpc>
              <a:spcBef>
                <a:spcPts val="0"/>
              </a:spcBef>
              <a:spcAft>
                <a:spcPts val="0"/>
              </a:spcAft>
              <a:buNone/>
              <a:defRPr sz="3600" b="1">
                <a:solidFill>
                  <a:schemeClr val="bg1"/>
                </a:solidFill>
              </a:defRPr>
            </a:lvl1pPr>
          </a:lstStyle>
          <a:p>
            <a:pPr lvl="0"/>
            <a:r>
              <a:rPr lang="en-US" dirty="0"/>
              <a:t>100</a:t>
            </a:r>
            <a:endParaRPr lang="sv-SE" dirty="0"/>
          </a:p>
        </p:txBody>
      </p:sp>
      <p:sp>
        <p:nvSpPr>
          <p:cNvPr id="68" name="Text 2">
            <a:extLst>
              <a:ext uri="{FF2B5EF4-FFF2-40B4-BE49-F238E27FC236}">
                <a16:creationId xmlns:a16="http://schemas.microsoft.com/office/drawing/2014/main" id="{8802DF9A-6867-6921-5423-DB6BD41260B9}"/>
              </a:ext>
            </a:extLst>
          </p:cNvPr>
          <p:cNvSpPr>
            <a:spLocks noGrp="1"/>
          </p:cNvSpPr>
          <p:nvPr>
            <p:ph type="body" sz="quarter" idx="112" hasCustomPrompt="1"/>
          </p:nvPr>
        </p:nvSpPr>
        <p:spPr>
          <a:xfrm>
            <a:off x="3507138" y="1218351"/>
            <a:ext cx="2120400" cy="468000"/>
          </a:xfrm>
        </p:spPr>
        <p:txBody>
          <a:bodyPr lIns="90000" tIns="36000" rIns="90000" bIns="36000">
            <a:noAutofit/>
          </a:bodyPr>
          <a:lstStyle>
            <a:lvl1pPr marL="0" indent="0" algn="ctr">
              <a:lnSpc>
                <a:spcPct val="100000"/>
              </a:lnSpc>
              <a:spcBef>
                <a:spcPts val="0"/>
              </a:spcBef>
              <a:spcAft>
                <a:spcPts val="0"/>
              </a:spcAft>
              <a:buNone/>
              <a:defRPr sz="1300" spc="0" baseline="0">
                <a:solidFill>
                  <a:schemeClr val="bg2"/>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69" name="Heading 2">
            <a:extLst>
              <a:ext uri="{FF2B5EF4-FFF2-40B4-BE49-F238E27FC236}">
                <a16:creationId xmlns:a16="http://schemas.microsoft.com/office/drawing/2014/main" id="{090AF5C6-783B-0691-32FF-02D2A2857819}"/>
              </a:ext>
            </a:extLst>
          </p:cNvPr>
          <p:cNvSpPr>
            <a:spLocks noGrp="1"/>
          </p:cNvSpPr>
          <p:nvPr>
            <p:ph type="body" sz="quarter" idx="113" hasCustomPrompt="1"/>
          </p:nvPr>
        </p:nvSpPr>
        <p:spPr>
          <a:xfrm>
            <a:off x="3507140" y="597555"/>
            <a:ext cx="2120276" cy="612000"/>
          </a:xfrm>
        </p:spPr>
        <p:txBody>
          <a:bodyPr lIns="90000" tIns="0" rIns="90000" bIns="0" anchor="b" anchorCtr="0">
            <a:normAutofit/>
          </a:bodyPr>
          <a:lstStyle>
            <a:lvl1pPr marL="0" indent="0" algn="ctr">
              <a:lnSpc>
                <a:spcPct val="100000"/>
              </a:lnSpc>
              <a:spcBef>
                <a:spcPts val="0"/>
              </a:spcBef>
              <a:spcAft>
                <a:spcPts val="0"/>
              </a:spcAft>
              <a:buNone/>
              <a:defRPr sz="3600" b="1">
                <a:solidFill>
                  <a:schemeClr val="bg2"/>
                </a:solidFill>
              </a:defRPr>
            </a:lvl1pPr>
          </a:lstStyle>
          <a:p>
            <a:pPr lvl="0"/>
            <a:r>
              <a:rPr lang="en-US" dirty="0"/>
              <a:t>100</a:t>
            </a:r>
          </a:p>
        </p:txBody>
      </p:sp>
      <p:sp>
        <p:nvSpPr>
          <p:cNvPr id="70" name="Text 1">
            <a:extLst>
              <a:ext uri="{FF2B5EF4-FFF2-40B4-BE49-F238E27FC236}">
                <a16:creationId xmlns:a16="http://schemas.microsoft.com/office/drawing/2014/main" id="{B0920E8D-1831-1AB6-7801-5565E38BD996}"/>
              </a:ext>
            </a:extLst>
          </p:cNvPr>
          <p:cNvSpPr>
            <a:spLocks noGrp="1"/>
          </p:cNvSpPr>
          <p:nvPr>
            <p:ph type="body" sz="quarter" idx="114" hasCustomPrompt="1"/>
          </p:nvPr>
        </p:nvSpPr>
        <p:spPr>
          <a:xfrm>
            <a:off x="462057" y="1218351"/>
            <a:ext cx="2120400" cy="468000"/>
          </a:xfrm>
        </p:spPr>
        <p:txBody>
          <a:bodyPr lIns="90000" tIns="36000" rIns="90000" bIns="36000">
            <a:noAutofit/>
          </a:bodyPr>
          <a:lstStyle>
            <a:lvl1pPr marL="0" indent="0" algn="ctr">
              <a:lnSpc>
                <a:spcPct val="100000"/>
              </a:lnSpc>
              <a:spcBef>
                <a:spcPts val="0"/>
              </a:spcBef>
              <a:spcAft>
                <a:spcPts val="0"/>
              </a:spcAft>
              <a:buNone/>
              <a:defRPr sz="1300" spc="0" baseline="0">
                <a:solidFill>
                  <a:schemeClr val="tx1"/>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71" name="Heading 1">
            <a:extLst>
              <a:ext uri="{FF2B5EF4-FFF2-40B4-BE49-F238E27FC236}">
                <a16:creationId xmlns:a16="http://schemas.microsoft.com/office/drawing/2014/main" id="{407F7B70-9C17-FCD9-1E79-4580A16A8363}"/>
              </a:ext>
            </a:extLst>
          </p:cNvPr>
          <p:cNvSpPr>
            <a:spLocks noGrp="1"/>
          </p:cNvSpPr>
          <p:nvPr>
            <p:ph type="body" sz="quarter" idx="115" hasCustomPrompt="1"/>
          </p:nvPr>
        </p:nvSpPr>
        <p:spPr>
          <a:xfrm>
            <a:off x="462865" y="597555"/>
            <a:ext cx="2120400" cy="612000"/>
          </a:xfrm>
        </p:spPr>
        <p:txBody>
          <a:bodyPr lIns="90000" tIns="0" rIns="90000" bIns="0" anchor="b" anchorCtr="0">
            <a:normAutofit/>
          </a:bodyPr>
          <a:lstStyle>
            <a:lvl1pPr marL="0" indent="0" algn="ctr">
              <a:lnSpc>
                <a:spcPct val="100000"/>
              </a:lnSpc>
              <a:spcBef>
                <a:spcPts val="0"/>
              </a:spcBef>
              <a:spcAft>
                <a:spcPts val="0"/>
              </a:spcAft>
              <a:buNone/>
              <a:defRPr sz="3600" b="1">
                <a:solidFill>
                  <a:schemeClr val="tx1"/>
                </a:solidFill>
              </a:defRPr>
            </a:lvl1pPr>
          </a:lstStyle>
          <a:p>
            <a:pPr lvl="0"/>
            <a:r>
              <a:rPr lang="en-US" dirty="0"/>
              <a:t>100</a:t>
            </a:r>
            <a:endParaRPr lang="sv-SE" dirty="0"/>
          </a:p>
        </p:txBody>
      </p:sp>
      <p:sp>
        <p:nvSpPr>
          <p:cNvPr id="6" name="Footer">
            <a:extLst>
              <a:ext uri="{FF2B5EF4-FFF2-40B4-BE49-F238E27FC236}">
                <a16:creationId xmlns:a16="http://schemas.microsoft.com/office/drawing/2014/main" id="{8B3ED04F-1317-5C76-E3CB-9F2F6597D95C}"/>
              </a:ext>
            </a:extLst>
          </p:cNvPr>
          <p:cNvSpPr>
            <a:spLocks noGrp="1"/>
          </p:cNvSpPr>
          <p:nvPr>
            <p:ph type="ftr" sz="quarter" idx="35"/>
          </p:nvPr>
        </p:nvSpPr>
        <p:spPr>
          <a:xfrm>
            <a:off x="7061861" y="6200774"/>
            <a:ext cx="4074452" cy="288926"/>
          </a:xfrm>
        </p:spPr>
        <p:txBody>
          <a:bodyPr/>
          <a:lstStyle/>
          <a:p>
            <a:endParaRPr lang="sv-SE"/>
          </a:p>
        </p:txBody>
      </p:sp>
      <p:sp>
        <p:nvSpPr>
          <p:cNvPr id="2" name="Text">
            <a:extLst>
              <a:ext uri="{FF2B5EF4-FFF2-40B4-BE49-F238E27FC236}">
                <a16:creationId xmlns:a16="http://schemas.microsoft.com/office/drawing/2014/main" id="{ACB598A3-200B-85F0-89B2-3D7A2581DD77}"/>
              </a:ext>
            </a:extLst>
          </p:cNvPr>
          <p:cNvSpPr>
            <a:spLocks noGrp="1"/>
          </p:cNvSpPr>
          <p:nvPr>
            <p:ph type="body" sz="quarter" idx="40" hasCustomPrompt="1"/>
          </p:nvPr>
        </p:nvSpPr>
        <p:spPr>
          <a:xfrm>
            <a:off x="7067611" y="2731325"/>
            <a:ext cx="4068794" cy="3469449"/>
          </a:xfrm>
        </p:spPr>
        <p:txBody>
          <a:bodyPr/>
          <a:lstStyle/>
          <a:p>
            <a:pPr lvl="0"/>
            <a:r>
              <a:rPr lang="en-US" dirty="0"/>
              <a:t>Click to add text</a:t>
            </a:r>
            <a:endParaRPr lang="sv-SE" dirty="0"/>
          </a:p>
        </p:txBody>
      </p:sp>
      <p:sp>
        <p:nvSpPr>
          <p:cNvPr id="5" name="Title">
            <a:extLst>
              <a:ext uri="{FF2B5EF4-FFF2-40B4-BE49-F238E27FC236}">
                <a16:creationId xmlns:a16="http://schemas.microsoft.com/office/drawing/2014/main" id="{C55ECB24-0F8B-77DD-C72B-3C698B20E28A}"/>
              </a:ext>
            </a:extLst>
          </p:cNvPr>
          <p:cNvSpPr>
            <a:spLocks noGrp="1"/>
          </p:cNvSpPr>
          <p:nvPr>
            <p:ph type="title" hasCustomPrompt="1"/>
          </p:nvPr>
        </p:nvSpPr>
        <p:spPr>
          <a:xfrm>
            <a:off x="7067520" y="1472541"/>
            <a:ext cx="4068794" cy="1021278"/>
          </a:xfrm>
        </p:spPr>
        <p:txBody>
          <a:bodyPr anchor="b" anchorCtr="0"/>
          <a:lstStyle/>
          <a:p>
            <a:r>
              <a:rPr lang="en-US" dirty="0"/>
              <a:t>Click to add title</a:t>
            </a:r>
            <a:endParaRPr lang="sv-SE" dirty="0"/>
          </a:p>
        </p:txBody>
      </p:sp>
    </p:spTree>
    <p:extLst>
      <p:ext uri="{BB962C8B-B14F-4D97-AF65-F5344CB8AC3E}">
        <p14:creationId xmlns:p14="http://schemas.microsoft.com/office/powerpoint/2010/main" val="316737208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Nine boxes and one column">
    <p:spTree>
      <p:nvGrpSpPr>
        <p:cNvPr id="1" name=""/>
        <p:cNvGrpSpPr/>
        <p:nvPr/>
      </p:nvGrpSpPr>
      <p:grpSpPr>
        <a:xfrm>
          <a:off x="0" y="0"/>
          <a:ext cx="0" cy="0"/>
          <a:chOff x="0" y="0"/>
          <a:chExt cx="0" cy="0"/>
        </a:xfrm>
      </p:grpSpPr>
      <p:grpSp>
        <p:nvGrpSpPr>
          <p:cNvPr id="20" name="Group 3">
            <a:extLst>
              <a:ext uri="{FF2B5EF4-FFF2-40B4-BE49-F238E27FC236}">
                <a16:creationId xmlns:a16="http://schemas.microsoft.com/office/drawing/2014/main" id="{B4D16CEE-2BA1-1AB4-8A9C-4CEE67596611}"/>
              </a:ext>
            </a:extLst>
          </p:cNvPr>
          <p:cNvGrpSpPr>
            <a:grpSpLocks noGrp="1" noUngrp="1" noRot="1" noMove="1" noResize="1"/>
          </p:cNvGrpSpPr>
          <p:nvPr userDrawn="1"/>
        </p:nvGrpSpPr>
        <p:grpSpPr>
          <a:xfrm>
            <a:off x="0" y="4572110"/>
            <a:ext cx="7150282" cy="2286000"/>
            <a:chOff x="5041717" y="2284016"/>
            <a:chExt cx="7150282" cy="2286000"/>
          </a:xfrm>
        </p:grpSpPr>
        <p:sp>
          <p:nvSpPr>
            <p:cNvPr id="23" name="Rectangle 9">
              <a:extLst>
                <a:ext uri="{FF2B5EF4-FFF2-40B4-BE49-F238E27FC236}">
                  <a16:creationId xmlns:a16="http://schemas.microsoft.com/office/drawing/2014/main" id="{8D1167AE-35DD-0F3C-7BD4-83AE55330696}"/>
                </a:ext>
              </a:extLst>
            </p:cNvPr>
            <p:cNvSpPr>
              <a:spLocks noGrp="1" noRot="1" noMove="1" noResize="1" noEditPoints="1" noAdjustHandles="1" noChangeArrowheads="1" noChangeShapeType="1"/>
            </p:cNvSpPr>
            <p:nvPr userDrawn="1"/>
          </p:nvSpPr>
          <p:spPr>
            <a:xfrm>
              <a:off x="9807210" y="2284016"/>
              <a:ext cx="2384789" cy="2286000"/>
            </a:xfrm>
            <a:prstGeom prst="rect">
              <a:avLst/>
            </a:prstGeom>
            <a:solidFill>
              <a:srgbClr val="4141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noFill/>
              </a:endParaRPr>
            </a:p>
          </p:txBody>
        </p:sp>
        <p:sp>
          <p:nvSpPr>
            <p:cNvPr id="22" name="Rectangle 8">
              <a:extLst>
                <a:ext uri="{FF2B5EF4-FFF2-40B4-BE49-F238E27FC236}">
                  <a16:creationId xmlns:a16="http://schemas.microsoft.com/office/drawing/2014/main" id="{76F3B669-6831-DBDB-7AA2-FD1F2AD82C8E}"/>
                </a:ext>
              </a:extLst>
            </p:cNvPr>
            <p:cNvSpPr>
              <a:spLocks noGrp="1" noRot="1" noMove="1" noResize="1" noEditPoints="1" noAdjustHandles="1" noChangeArrowheads="1" noChangeShapeType="1"/>
            </p:cNvSpPr>
            <p:nvPr userDrawn="1"/>
          </p:nvSpPr>
          <p:spPr>
            <a:xfrm>
              <a:off x="7424917" y="2284016"/>
              <a:ext cx="2383200" cy="2286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ctangle 7">
              <a:extLst>
                <a:ext uri="{FF2B5EF4-FFF2-40B4-BE49-F238E27FC236}">
                  <a16:creationId xmlns:a16="http://schemas.microsoft.com/office/drawing/2014/main" id="{CFA997A0-9060-D4B8-6136-C6D70E658BD6}"/>
                </a:ext>
              </a:extLst>
            </p:cNvPr>
            <p:cNvSpPr>
              <a:spLocks noGrp="1" noRot="1" noMove="1" noResize="1" noEditPoints="1" noAdjustHandles="1" noChangeArrowheads="1" noChangeShapeType="1"/>
            </p:cNvSpPr>
            <p:nvPr userDrawn="1"/>
          </p:nvSpPr>
          <p:spPr>
            <a:xfrm>
              <a:off x="5041717" y="2284016"/>
              <a:ext cx="2383200" cy="2286000"/>
            </a:xfrm>
            <a:prstGeom prst="rect">
              <a:avLst/>
            </a:prstGeom>
            <a:solidFill>
              <a:srgbClr val="0038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9" name="Group 2">
            <a:extLst>
              <a:ext uri="{FF2B5EF4-FFF2-40B4-BE49-F238E27FC236}">
                <a16:creationId xmlns:a16="http://schemas.microsoft.com/office/drawing/2014/main" id="{A5E8F9C5-3D86-EAC8-0E4A-5395115F4029}"/>
              </a:ext>
            </a:extLst>
          </p:cNvPr>
          <p:cNvGrpSpPr>
            <a:grpSpLocks noGrp="1" noUngrp="1" noRot="1" noMove="1" noResize="1"/>
          </p:cNvGrpSpPr>
          <p:nvPr userDrawn="1"/>
        </p:nvGrpSpPr>
        <p:grpSpPr>
          <a:xfrm>
            <a:off x="0" y="2287415"/>
            <a:ext cx="7150282" cy="2286000"/>
            <a:chOff x="5041717" y="2284016"/>
            <a:chExt cx="7150282" cy="2286000"/>
          </a:xfrm>
        </p:grpSpPr>
        <p:sp>
          <p:nvSpPr>
            <p:cNvPr id="6" name="Rectangle 6">
              <a:extLst>
                <a:ext uri="{FF2B5EF4-FFF2-40B4-BE49-F238E27FC236}">
                  <a16:creationId xmlns:a16="http://schemas.microsoft.com/office/drawing/2014/main" id="{728D9FC1-317D-CE5D-9680-865CBF13B6E8}"/>
                </a:ext>
              </a:extLst>
            </p:cNvPr>
            <p:cNvSpPr>
              <a:spLocks noGrp="1" noRot="1" noMove="1" noResize="1" noEditPoints="1" noAdjustHandles="1" noChangeArrowheads="1" noChangeShapeType="1"/>
            </p:cNvSpPr>
            <p:nvPr userDrawn="1"/>
          </p:nvSpPr>
          <p:spPr>
            <a:xfrm>
              <a:off x="9807210" y="2284016"/>
              <a:ext cx="2384789" cy="2286000"/>
            </a:xfrm>
            <a:prstGeom prst="rect">
              <a:avLst/>
            </a:prstGeom>
            <a:solidFill>
              <a:srgbClr val="CCD7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Rectangle 5">
              <a:extLst>
                <a:ext uri="{FF2B5EF4-FFF2-40B4-BE49-F238E27FC236}">
                  <a16:creationId xmlns:a16="http://schemas.microsoft.com/office/drawing/2014/main" id="{6AAECC39-9F8D-78C1-5A42-23E52F9FC838}"/>
                </a:ext>
              </a:extLst>
            </p:cNvPr>
            <p:cNvSpPr>
              <a:spLocks noGrp="1" noRot="1" noMove="1" noResize="1" noEditPoints="1" noAdjustHandles="1" noChangeArrowheads="1" noChangeShapeType="1"/>
            </p:cNvSpPr>
            <p:nvPr userDrawn="1"/>
          </p:nvSpPr>
          <p:spPr>
            <a:xfrm>
              <a:off x="7424917" y="2284016"/>
              <a:ext cx="2383200" cy="2286000"/>
            </a:xfrm>
            <a:prstGeom prst="rect">
              <a:avLst/>
            </a:prstGeom>
            <a:solidFill>
              <a:srgbClr val="812C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Rectangle 4">
              <a:extLst>
                <a:ext uri="{FF2B5EF4-FFF2-40B4-BE49-F238E27FC236}">
                  <a16:creationId xmlns:a16="http://schemas.microsoft.com/office/drawing/2014/main" id="{9B20D402-0ED4-B729-482D-D0617B8A018E}"/>
                </a:ext>
              </a:extLst>
            </p:cNvPr>
            <p:cNvSpPr>
              <a:spLocks noGrp="1" noRot="1" noMove="1" noResize="1" noEditPoints="1" noAdjustHandles="1" noChangeArrowheads="1" noChangeShapeType="1"/>
            </p:cNvSpPr>
            <p:nvPr userDrawn="1"/>
          </p:nvSpPr>
          <p:spPr>
            <a:xfrm>
              <a:off x="5041717" y="2284016"/>
              <a:ext cx="2383200" cy="2286000"/>
            </a:xfrm>
            <a:prstGeom prst="rect">
              <a:avLst/>
            </a:prstGeom>
            <a:solidFill>
              <a:srgbClr val="EBEB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solidFill>
                  <a:srgbClr val="414141"/>
                </a:solidFill>
              </a:endParaRPr>
            </a:p>
          </p:txBody>
        </p:sp>
      </p:grpSp>
      <p:grpSp>
        <p:nvGrpSpPr>
          <p:cNvPr id="15" name="Group 1">
            <a:extLst>
              <a:ext uri="{FF2B5EF4-FFF2-40B4-BE49-F238E27FC236}">
                <a16:creationId xmlns:a16="http://schemas.microsoft.com/office/drawing/2014/main" id="{C0C52254-77E4-D12A-2C59-267A2B346A44}"/>
              </a:ext>
            </a:extLst>
          </p:cNvPr>
          <p:cNvGrpSpPr>
            <a:grpSpLocks noGrp="1" noUngrp="1" noRot="1" noMove="1" noResize="1"/>
          </p:cNvGrpSpPr>
          <p:nvPr userDrawn="1"/>
        </p:nvGrpSpPr>
        <p:grpSpPr>
          <a:xfrm>
            <a:off x="0" y="587"/>
            <a:ext cx="7150282" cy="2286000"/>
            <a:chOff x="5041717" y="2284016"/>
            <a:chExt cx="7150282" cy="2286000"/>
          </a:xfrm>
        </p:grpSpPr>
        <p:sp>
          <p:nvSpPr>
            <p:cNvPr id="19" name="Rectangle 3">
              <a:extLst>
                <a:ext uri="{FF2B5EF4-FFF2-40B4-BE49-F238E27FC236}">
                  <a16:creationId xmlns:a16="http://schemas.microsoft.com/office/drawing/2014/main" id="{987D1068-DF10-1A22-6399-2504AFB76839}"/>
                </a:ext>
              </a:extLst>
            </p:cNvPr>
            <p:cNvSpPr>
              <a:spLocks noGrp="1" noRot="1" noMove="1" noResize="1" noEditPoints="1" noAdjustHandles="1" noChangeArrowheads="1" noChangeShapeType="1"/>
            </p:cNvSpPr>
            <p:nvPr userDrawn="1"/>
          </p:nvSpPr>
          <p:spPr>
            <a:xfrm>
              <a:off x="9807210" y="2284016"/>
              <a:ext cx="2384789" cy="2286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ctangle 2">
              <a:extLst>
                <a:ext uri="{FF2B5EF4-FFF2-40B4-BE49-F238E27FC236}">
                  <a16:creationId xmlns:a16="http://schemas.microsoft.com/office/drawing/2014/main" id="{C93EB9AB-D5D1-2B6E-0619-C6115538A225}"/>
                </a:ext>
              </a:extLst>
            </p:cNvPr>
            <p:cNvSpPr>
              <a:spLocks noGrp="1" noRot="1" noMove="1" noResize="1" noEditPoints="1" noAdjustHandles="1" noChangeArrowheads="1" noChangeShapeType="1"/>
            </p:cNvSpPr>
            <p:nvPr userDrawn="1"/>
          </p:nvSpPr>
          <p:spPr>
            <a:xfrm>
              <a:off x="7424917" y="2284016"/>
              <a:ext cx="2383200" cy="2286000"/>
            </a:xfrm>
            <a:prstGeom prst="rect">
              <a:avLst/>
            </a:prstGeom>
            <a:solidFill>
              <a:srgbClr val="0038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ctangle 1">
              <a:extLst>
                <a:ext uri="{FF2B5EF4-FFF2-40B4-BE49-F238E27FC236}">
                  <a16:creationId xmlns:a16="http://schemas.microsoft.com/office/drawing/2014/main" id="{DD5B825F-6A31-A2DA-0455-37752F1608F6}"/>
                </a:ext>
              </a:extLst>
            </p:cNvPr>
            <p:cNvSpPr>
              <a:spLocks noGrp="1" noRot="1" noMove="1" noResize="1" noEditPoints="1" noAdjustHandles="1" noChangeArrowheads="1" noChangeShapeType="1"/>
            </p:cNvSpPr>
            <p:nvPr userDrawn="1"/>
          </p:nvSpPr>
          <p:spPr>
            <a:xfrm>
              <a:off x="5041717" y="2284016"/>
              <a:ext cx="2383200" cy="2286000"/>
            </a:xfrm>
            <a:prstGeom prst="rect">
              <a:avLst/>
            </a:prstGeom>
            <a:solidFill>
              <a:srgbClr val="7F9B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solidFill>
                  <a:srgbClr val="D8E5EB"/>
                </a:solidFill>
              </a:endParaRPr>
            </a:p>
          </p:txBody>
        </p:sp>
      </p:grpSp>
      <p:sp>
        <p:nvSpPr>
          <p:cNvPr id="7" name="Footer">
            <a:extLst>
              <a:ext uri="{FF2B5EF4-FFF2-40B4-BE49-F238E27FC236}">
                <a16:creationId xmlns:a16="http://schemas.microsoft.com/office/drawing/2014/main" id="{DD085F75-4F5A-F5C1-9FEE-460468496150}"/>
              </a:ext>
            </a:extLst>
          </p:cNvPr>
          <p:cNvSpPr>
            <a:spLocks noGrp="1"/>
          </p:cNvSpPr>
          <p:nvPr>
            <p:ph type="ftr" sz="quarter" idx="98"/>
          </p:nvPr>
        </p:nvSpPr>
        <p:spPr>
          <a:xfrm>
            <a:off x="8161060" y="6200774"/>
            <a:ext cx="2975253" cy="288926"/>
          </a:xfrm>
        </p:spPr>
        <p:txBody>
          <a:bodyPr/>
          <a:lstStyle>
            <a:lvl1pPr>
              <a:defRPr sz="1000"/>
            </a:lvl1pPr>
          </a:lstStyle>
          <a:p>
            <a:endParaRPr lang="sv-SE"/>
          </a:p>
        </p:txBody>
      </p:sp>
      <p:sp>
        <p:nvSpPr>
          <p:cNvPr id="10" name="Text 9">
            <a:extLst>
              <a:ext uri="{FF2B5EF4-FFF2-40B4-BE49-F238E27FC236}">
                <a16:creationId xmlns:a16="http://schemas.microsoft.com/office/drawing/2014/main" id="{DD706942-37AE-32CA-7C7B-0BDEEB467754}"/>
              </a:ext>
            </a:extLst>
          </p:cNvPr>
          <p:cNvSpPr>
            <a:spLocks noGrp="1"/>
          </p:cNvSpPr>
          <p:nvPr>
            <p:ph type="body" sz="quarter" idx="104" hasCustomPrompt="1"/>
          </p:nvPr>
        </p:nvSpPr>
        <p:spPr>
          <a:xfrm>
            <a:off x="5074485" y="5791887"/>
            <a:ext cx="1773888" cy="432000"/>
          </a:xfrm>
        </p:spPr>
        <p:txBody>
          <a:bodyPr lIns="90000" tIns="36000" rIns="90000" bIns="36000">
            <a:noAutofit/>
          </a:bodyPr>
          <a:lstStyle>
            <a:lvl1pPr marL="0" indent="0" algn="ctr">
              <a:lnSpc>
                <a:spcPct val="100000"/>
              </a:lnSpc>
              <a:spcBef>
                <a:spcPts val="0"/>
              </a:spcBef>
              <a:spcAft>
                <a:spcPts val="0"/>
              </a:spcAft>
              <a:buNone/>
              <a:defRPr sz="1250" spc="0" baseline="0">
                <a:solidFill>
                  <a:srgbClr val="FFFFFF"/>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13" name="Heading 9">
            <a:extLst>
              <a:ext uri="{FF2B5EF4-FFF2-40B4-BE49-F238E27FC236}">
                <a16:creationId xmlns:a16="http://schemas.microsoft.com/office/drawing/2014/main" id="{E4D0FDDF-EAC0-8E74-47AC-72260FE71244}"/>
              </a:ext>
            </a:extLst>
          </p:cNvPr>
          <p:cNvSpPr>
            <a:spLocks noGrp="1"/>
          </p:cNvSpPr>
          <p:nvPr>
            <p:ph type="body" sz="quarter" idx="92" hasCustomPrompt="1"/>
          </p:nvPr>
        </p:nvSpPr>
        <p:spPr>
          <a:xfrm>
            <a:off x="5073573" y="5206556"/>
            <a:ext cx="1774800" cy="576000"/>
          </a:xfrm>
        </p:spPr>
        <p:txBody>
          <a:bodyPr lIns="90000" tIns="0" rIns="90000" bIns="0" anchor="b" anchorCtr="0">
            <a:normAutofit/>
          </a:bodyPr>
          <a:lstStyle>
            <a:lvl1pPr marL="0" indent="0" algn="ctr">
              <a:lnSpc>
                <a:spcPct val="100000"/>
              </a:lnSpc>
              <a:spcBef>
                <a:spcPts val="0"/>
              </a:spcBef>
              <a:spcAft>
                <a:spcPts val="0"/>
              </a:spcAft>
              <a:buNone/>
              <a:defRPr sz="3200" b="1">
                <a:solidFill>
                  <a:srgbClr val="FFFFFF"/>
                </a:solidFill>
              </a:defRPr>
            </a:lvl1pPr>
          </a:lstStyle>
          <a:p>
            <a:pPr lvl="0"/>
            <a:r>
              <a:rPr lang="en-US" dirty="0"/>
              <a:t>100</a:t>
            </a:r>
            <a:endParaRPr lang="sv-SE" dirty="0"/>
          </a:p>
        </p:txBody>
      </p:sp>
      <p:sp>
        <p:nvSpPr>
          <p:cNvPr id="28" name="Text 8">
            <a:extLst>
              <a:ext uri="{FF2B5EF4-FFF2-40B4-BE49-F238E27FC236}">
                <a16:creationId xmlns:a16="http://schemas.microsoft.com/office/drawing/2014/main" id="{05CBD3ED-770A-CB78-8230-623F9470DAD0}"/>
              </a:ext>
            </a:extLst>
          </p:cNvPr>
          <p:cNvSpPr>
            <a:spLocks noGrp="1"/>
          </p:cNvSpPr>
          <p:nvPr>
            <p:ph type="body" sz="quarter" idx="106" hasCustomPrompt="1"/>
          </p:nvPr>
        </p:nvSpPr>
        <p:spPr>
          <a:xfrm>
            <a:off x="2688386" y="5793757"/>
            <a:ext cx="1773888" cy="432000"/>
          </a:xfrm>
        </p:spPr>
        <p:txBody>
          <a:bodyPr lIns="90000" tIns="36000" rIns="90000" bIns="36000">
            <a:noAutofit/>
          </a:bodyPr>
          <a:lstStyle>
            <a:lvl1pPr marL="0" indent="0" algn="ctr">
              <a:lnSpc>
                <a:spcPct val="100000"/>
              </a:lnSpc>
              <a:spcBef>
                <a:spcPts val="0"/>
              </a:spcBef>
              <a:spcAft>
                <a:spcPts val="0"/>
              </a:spcAft>
              <a:buNone/>
              <a:defRPr sz="1250" spc="0" baseline="0">
                <a:solidFill>
                  <a:schemeClr val="bg1"/>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30" name="Heading 8">
            <a:extLst>
              <a:ext uri="{FF2B5EF4-FFF2-40B4-BE49-F238E27FC236}">
                <a16:creationId xmlns:a16="http://schemas.microsoft.com/office/drawing/2014/main" id="{8E415CA8-B654-CEFF-64E7-C7226A41001B}"/>
              </a:ext>
            </a:extLst>
          </p:cNvPr>
          <p:cNvSpPr>
            <a:spLocks noGrp="1"/>
          </p:cNvSpPr>
          <p:nvPr>
            <p:ph type="body" sz="quarter" idx="94" hasCustomPrompt="1"/>
          </p:nvPr>
        </p:nvSpPr>
        <p:spPr>
          <a:xfrm>
            <a:off x="2688386" y="5208426"/>
            <a:ext cx="1774801" cy="576000"/>
          </a:xfrm>
        </p:spPr>
        <p:txBody>
          <a:bodyPr lIns="90000" tIns="0" rIns="90000" bIns="0" anchor="b" anchorCtr="0">
            <a:normAutofit/>
          </a:bodyPr>
          <a:lstStyle>
            <a:lvl1pPr marL="0" indent="0" algn="ctr">
              <a:lnSpc>
                <a:spcPct val="100000"/>
              </a:lnSpc>
              <a:spcBef>
                <a:spcPts val="0"/>
              </a:spcBef>
              <a:spcAft>
                <a:spcPts val="0"/>
              </a:spcAft>
              <a:buNone/>
              <a:defRPr sz="3200" b="1">
                <a:solidFill>
                  <a:schemeClr val="bg1"/>
                </a:solidFill>
              </a:defRPr>
            </a:lvl1pPr>
          </a:lstStyle>
          <a:p>
            <a:pPr lvl="0"/>
            <a:r>
              <a:rPr lang="en-US" dirty="0"/>
              <a:t>100</a:t>
            </a:r>
            <a:endParaRPr lang="sv-SE" dirty="0"/>
          </a:p>
        </p:txBody>
      </p:sp>
      <p:sp>
        <p:nvSpPr>
          <p:cNvPr id="34" name="Text 7">
            <a:extLst>
              <a:ext uri="{FF2B5EF4-FFF2-40B4-BE49-F238E27FC236}">
                <a16:creationId xmlns:a16="http://schemas.microsoft.com/office/drawing/2014/main" id="{24D97D9D-0BDF-71D4-727A-D6E2EE2EF116}"/>
              </a:ext>
            </a:extLst>
          </p:cNvPr>
          <p:cNvSpPr>
            <a:spLocks noGrp="1"/>
          </p:cNvSpPr>
          <p:nvPr>
            <p:ph type="body" sz="quarter" idx="105" hasCustomPrompt="1"/>
          </p:nvPr>
        </p:nvSpPr>
        <p:spPr>
          <a:xfrm>
            <a:off x="306265" y="5789100"/>
            <a:ext cx="1773888" cy="432000"/>
          </a:xfrm>
        </p:spPr>
        <p:txBody>
          <a:bodyPr lIns="90000" tIns="36000" rIns="90000" bIns="36000">
            <a:noAutofit/>
          </a:bodyPr>
          <a:lstStyle>
            <a:lvl1pPr marL="0" indent="0" algn="ctr">
              <a:lnSpc>
                <a:spcPct val="100000"/>
              </a:lnSpc>
              <a:spcBef>
                <a:spcPts val="0"/>
              </a:spcBef>
              <a:spcAft>
                <a:spcPts val="0"/>
              </a:spcAft>
              <a:buNone/>
              <a:defRPr sz="1250" spc="0" baseline="0">
                <a:solidFill>
                  <a:srgbClr val="FFFFFF"/>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36" name="Heading 7">
            <a:extLst>
              <a:ext uri="{FF2B5EF4-FFF2-40B4-BE49-F238E27FC236}">
                <a16:creationId xmlns:a16="http://schemas.microsoft.com/office/drawing/2014/main" id="{0B2BD789-F6E0-C24B-00F0-6F2A29ED8E66}"/>
              </a:ext>
            </a:extLst>
          </p:cNvPr>
          <p:cNvSpPr>
            <a:spLocks noGrp="1"/>
          </p:cNvSpPr>
          <p:nvPr>
            <p:ph type="body" sz="quarter" idx="96" hasCustomPrompt="1"/>
          </p:nvPr>
        </p:nvSpPr>
        <p:spPr>
          <a:xfrm>
            <a:off x="306265" y="5208426"/>
            <a:ext cx="1774629" cy="576000"/>
          </a:xfrm>
        </p:spPr>
        <p:txBody>
          <a:bodyPr lIns="90000" tIns="0" rIns="90000" bIns="0" anchor="b" anchorCtr="0">
            <a:normAutofit/>
          </a:bodyPr>
          <a:lstStyle>
            <a:lvl1pPr marL="0" indent="0" algn="ctr">
              <a:lnSpc>
                <a:spcPct val="100000"/>
              </a:lnSpc>
              <a:spcBef>
                <a:spcPts val="0"/>
              </a:spcBef>
              <a:spcAft>
                <a:spcPts val="0"/>
              </a:spcAft>
              <a:buNone/>
              <a:defRPr sz="3200" b="1">
                <a:solidFill>
                  <a:srgbClr val="FFFFFF"/>
                </a:solidFill>
              </a:defRPr>
            </a:lvl1pPr>
          </a:lstStyle>
          <a:p>
            <a:pPr lvl="0"/>
            <a:r>
              <a:rPr lang="en-US" dirty="0"/>
              <a:t>100</a:t>
            </a:r>
            <a:endParaRPr lang="sv-SE" dirty="0"/>
          </a:p>
        </p:txBody>
      </p:sp>
      <p:sp>
        <p:nvSpPr>
          <p:cNvPr id="37" name="Text 6">
            <a:extLst>
              <a:ext uri="{FF2B5EF4-FFF2-40B4-BE49-F238E27FC236}">
                <a16:creationId xmlns:a16="http://schemas.microsoft.com/office/drawing/2014/main" id="{3413C8DC-4D39-26CA-B17E-EF92F9996CBD}"/>
              </a:ext>
            </a:extLst>
          </p:cNvPr>
          <p:cNvSpPr>
            <a:spLocks noGrp="1"/>
          </p:cNvSpPr>
          <p:nvPr>
            <p:ph type="body" sz="quarter" idx="103" hasCustomPrompt="1"/>
          </p:nvPr>
        </p:nvSpPr>
        <p:spPr>
          <a:xfrm>
            <a:off x="5068104" y="3504792"/>
            <a:ext cx="1773888" cy="432000"/>
          </a:xfrm>
        </p:spPr>
        <p:txBody>
          <a:bodyPr lIns="90000" tIns="36000" rIns="90000" bIns="36000">
            <a:noAutofit/>
          </a:bodyPr>
          <a:lstStyle>
            <a:lvl1pPr marL="0" indent="0" algn="ctr">
              <a:lnSpc>
                <a:spcPct val="100000"/>
              </a:lnSpc>
              <a:spcBef>
                <a:spcPts val="0"/>
              </a:spcBef>
              <a:spcAft>
                <a:spcPts val="0"/>
              </a:spcAft>
              <a:buNone/>
              <a:defRPr sz="1250" spc="0" baseline="0">
                <a:solidFill>
                  <a:schemeClr val="bg1"/>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38" name="Heading 6">
            <a:extLst>
              <a:ext uri="{FF2B5EF4-FFF2-40B4-BE49-F238E27FC236}">
                <a16:creationId xmlns:a16="http://schemas.microsoft.com/office/drawing/2014/main" id="{6F9E38FA-1644-127C-798C-341D6041E648}"/>
              </a:ext>
            </a:extLst>
          </p:cNvPr>
          <p:cNvSpPr>
            <a:spLocks noGrp="1"/>
          </p:cNvSpPr>
          <p:nvPr>
            <p:ph type="body" sz="quarter" idx="75" hasCustomPrompt="1"/>
          </p:nvPr>
        </p:nvSpPr>
        <p:spPr>
          <a:xfrm>
            <a:off x="5067192" y="2916693"/>
            <a:ext cx="1774800" cy="576000"/>
          </a:xfrm>
        </p:spPr>
        <p:txBody>
          <a:bodyPr lIns="90000" tIns="0" rIns="90000" bIns="0" anchor="b" anchorCtr="0">
            <a:normAutofit/>
          </a:bodyPr>
          <a:lstStyle>
            <a:lvl1pPr marL="0" indent="0" algn="ctr">
              <a:lnSpc>
                <a:spcPct val="100000"/>
              </a:lnSpc>
              <a:spcBef>
                <a:spcPts val="0"/>
              </a:spcBef>
              <a:spcAft>
                <a:spcPts val="0"/>
              </a:spcAft>
              <a:buNone/>
              <a:defRPr sz="3200" b="1">
                <a:solidFill>
                  <a:srgbClr val="414141"/>
                </a:solidFill>
              </a:defRPr>
            </a:lvl1pPr>
          </a:lstStyle>
          <a:p>
            <a:pPr lvl="0"/>
            <a:r>
              <a:rPr lang="en-US" dirty="0"/>
              <a:t>100</a:t>
            </a:r>
            <a:endParaRPr lang="sv-SE" dirty="0"/>
          </a:p>
        </p:txBody>
      </p:sp>
      <p:sp>
        <p:nvSpPr>
          <p:cNvPr id="39" name="Text 5">
            <a:extLst>
              <a:ext uri="{FF2B5EF4-FFF2-40B4-BE49-F238E27FC236}">
                <a16:creationId xmlns:a16="http://schemas.microsoft.com/office/drawing/2014/main" id="{CE60B2D6-2331-B2B9-6E05-6B2BD91BC37F}"/>
              </a:ext>
            </a:extLst>
          </p:cNvPr>
          <p:cNvSpPr>
            <a:spLocks noGrp="1"/>
          </p:cNvSpPr>
          <p:nvPr>
            <p:ph type="body" sz="quarter" idx="102" hasCustomPrompt="1"/>
          </p:nvPr>
        </p:nvSpPr>
        <p:spPr>
          <a:xfrm>
            <a:off x="2688842" y="3516540"/>
            <a:ext cx="1773888" cy="432000"/>
          </a:xfrm>
        </p:spPr>
        <p:txBody>
          <a:bodyPr lIns="90000" tIns="36000" rIns="90000" bIns="36000">
            <a:noAutofit/>
          </a:bodyPr>
          <a:lstStyle>
            <a:lvl1pPr marL="0" indent="0" algn="ctr">
              <a:lnSpc>
                <a:spcPct val="100000"/>
              </a:lnSpc>
              <a:spcBef>
                <a:spcPts val="0"/>
              </a:spcBef>
              <a:spcAft>
                <a:spcPts val="0"/>
              </a:spcAft>
              <a:buNone/>
              <a:defRPr sz="1250" spc="0" baseline="0">
                <a:solidFill>
                  <a:srgbClr val="FFFFFF"/>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40" name="Heading 5">
            <a:extLst>
              <a:ext uri="{FF2B5EF4-FFF2-40B4-BE49-F238E27FC236}">
                <a16:creationId xmlns:a16="http://schemas.microsoft.com/office/drawing/2014/main" id="{CE5B6CF5-29E2-599F-79F7-C91730531D83}"/>
              </a:ext>
            </a:extLst>
          </p:cNvPr>
          <p:cNvSpPr>
            <a:spLocks noGrp="1"/>
          </p:cNvSpPr>
          <p:nvPr>
            <p:ph type="body" sz="quarter" idx="82" hasCustomPrompt="1"/>
          </p:nvPr>
        </p:nvSpPr>
        <p:spPr>
          <a:xfrm>
            <a:off x="2688386" y="2924997"/>
            <a:ext cx="1774801" cy="576000"/>
          </a:xfrm>
        </p:spPr>
        <p:txBody>
          <a:bodyPr lIns="90000" tIns="0" rIns="90000" bIns="0" anchor="b" anchorCtr="0">
            <a:normAutofit/>
          </a:bodyPr>
          <a:lstStyle>
            <a:lvl1pPr marL="0" indent="0" algn="ctr">
              <a:lnSpc>
                <a:spcPct val="100000"/>
              </a:lnSpc>
              <a:spcBef>
                <a:spcPts val="0"/>
              </a:spcBef>
              <a:spcAft>
                <a:spcPts val="0"/>
              </a:spcAft>
              <a:buNone/>
              <a:defRPr sz="3200" b="1">
                <a:solidFill>
                  <a:srgbClr val="FFFFFF"/>
                </a:solidFill>
              </a:defRPr>
            </a:lvl1pPr>
          </a:lstStyle>
          <a:p>
            <a:pPr lvl="0"/>
            <a:r>
              <a:rPr lang="en-US" dirty="0"/>
              <a:t>100</a:t>
            </a:r>
            <a:endParaRPr lang="sv-SE" dirty="0"/>
          </a:p>
        </p:txBody>
      </p:sp>
      <p:sp>
        <p:nvSpPr>
          <p:cNvPr id="41" name="Text 4_">
            <a:extLst>
              <a:ext uri="{FF2B5EF4-FFF2-40B4-BE49-F238E27FC236}">
                <a16:creationId xmlns:a16="http://schemas.microsoft.com/office/drawing/2014/main" id="{0A38B1DA-2A8B-5001-C470-BFDAC4F13A73}"/>
              </a:ext>
            </a:extLst>
          </p:cNvPr>
          <p:cNvSpPr>
            <a:spLocks noGrp="1"/>
          </p:cNvSpPr>
          <p:nvPr>
            <p:ph type="body" sz="quarter" idx="99" hasCustomPrompt="1"/>
          </p:nvPr>
        </p:nvSpPr>
        <p:spPr>
          <a:xfrm>
            <a:off x="306265" y="3500997"/>
            <a:ext cx="1773888" cy="432000"/>
          </a:xfrm>
        </p:spPr>
        <p:txBody>
          <a:bodyPr lIns="90000" tIns="36000" rIns="90000" bIns="36000">
            <a:noAutofit/>
          </a:bodyPr>
          <a:lstStyle>
            <a:lvl1pPr marL="0" indent="0" algn="ctr">
              <a:lnSpc>
                <a:spcPct val="100000"/>
              </a:lnSpc>
              <a:spcBef>
                <a:spcPts val="0"/>
              </a:spcBef>
              <a:spcAft>
                <a:spcPts val="0"/>
              </a:spcAft>
              <a:buNone/>
              <a:defRPr sz="1250" spc="0" baseline="0">
                <a:solidFill>
                  <a:schemeClr val="bg1"/>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43" name="Heading 4">
            <a:extLst>
              <a:ext uri="{FF2B5EF4-FFF2-40B4-BE49-F238E27FC236}">
                <a16:creationId xmlns:a16="http://schemas.microsoft.com/office/drawing/2014/main" id="{577D43A7-BA8C-7F1B-3E76-C3AA476BC552}"/>
              </a:ext>
            </a:extLst>
          </p:cNvPr>
          <p:cNvSpPr>
            <a:spLocks noGrp="1"/>
          </p:cNvSpPr>
          <p:nvPr>
            <p:ph type="body" sz="quarter" idx="84" hasCustomPrompt="1"/>
          </p:nvPr>
        </p:nvSpPr>
        <p:spPr>
          <a:xfrm>
            <a:off x="307005" y="2918785"/>
            <a:ext cx="1774269" cy="576000"/>
          </a:xfrm>
        </p:spPr>
        <p:txBody>
          <a:bodyPr lIns="90000" tIns="0" rIns="90000" bIns="0" anchor="b" anchorCtr="0">
            <a:normAutofit/>
          </a:bodyPr>
          <a:lstStyle>
            <a:lvl1pPr marL="0" indent="0" algn="ctr">
              <a:lnSpc>
                <a:spcPct val="100000"/>
              </a:lnSpc>
              <a:spcBef>
                <a:spcPts val="0"/>
              </a:spcBef>
              <a:spcAft>
                <a:spcPts val="0"/>
              </a:spcAft>
              <a:buNone/>
              <a:defRPr sz="3200" b="1">
                <a:solidFill>
                  <a:schemeClr val="bg1"/>
                </a:solidFill>
              </a:defRPr>
            </a:lvl1pPr>
          </a:lstStyle>
          <a:p>
            <a:pPr lvl="0"/>
            <a:r>
              <a:rPr lang="en-US" dirty="0"/>
              <a:t>100</a:t>
            </a:r>
            <a:endParaRPr lang="sv-SE" dirty="0"/>
          </a:p>
        </p:txBody>
      </p:sp>
      <p:sp>
        <p:nvSpPr>
          <p:cNvPr id="45" name="Text 3">
            <a:extLst>
              <a:ext uri="{FF2B5EF4-FFF2-40B4-BE49-F238E27FC236}">
                <a16:creationId xmlns:a16="http://schemas.microsoft.com/office/drawing/2014/main" id="{F7FF067F-2A41-0F2F-9D0D-F4567C9CF8FE}"/>
              </a:ext>
            </a:extLst>
          </p:cNvPr>
          <p:cNvSpPr>
            <a:spLocks noGrp="1"/>
          </p:cNvSpPr>
          <p:nvPr>
            <p:ph type="body" sz="quarter" idx="101" hasCustomPrompt="1"/>
          </p:nvPr>
        </p:nvSpPr>
        <p:spPr>
          <a:xfrm>
            <a:off x="5077433" y="1215476"/>
            <a:ext cx="1773888" cy="432000"/>
          </a:xfrm>
        </p:spPr>
        <p:txBody>
          <a:bodyPr lIns="90000" tIns="36000" rIns="90000" bIns="36000">
            <a:noAutofit/>
          </a:bodyPr>
          <a:lstStyle>
            <a:lvl1pPr marL="0" indent="0" algn="ctr">
              <a:lnSpc>
                <a:spcPct val="100000"/>
              </a:lnSpc>
              <a:spcBef>
                <a:spcPts val="0"/>
              </a:spcBef>
              <a:spcAft>
                <a:spcPts val="0"/>
              </a:spcAft>
              <a:buNone/>
              <a:defRPr sz="1250" spc="0" baseline="0">
                <a:solidFill>
                  <a:schemeClr val="bg2"/>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47" name="Heading 3">
            <a:extLst>
              <a:ext uri="{FF2B5EF4-FFF2-40B4-BE49-F238E27FC236}">
                <a16:creationId xmlns:a16="http://schemas.microsoft.com/office/drawing/2014/main" id="{6C82884B-E09C-063C-00E2-A513CE6DBF0D}"/>
              </a:ext>
            </a:extLst>
          </p:cNvPr>
          <p:cNvSpPr>
            <a:spLocks noGrp="1"/>
          </p:cNvSpPr>
          <p:nvPr>
            <p:ph type="body" sz="quarter" idx="86" hasCustomPrompt="1"/>
          </p:nvPr>
        </p:nvSpPr>
        <p:spPr>
          <a:xfrm flipH="1">
            <a:off x="5073573" y="633264"/>
            <a:ext cx="1774800" cy="576000"/>
          </a:xfrm>
        </p:spPr>
        <p:txBody>
          <a:bodyPr lIns="90000" tIns="0" rIns="90000" bIns="0" anchor="b" anchorCtr="0">
            <a:normAutofit/>
          </a:bodyPr>
          <a:lstStyle>
            <a:lvl1pPr marL="0" indent="0" algn="ctr">
              <a:lnSpc>
                <a:spcPct val="100000"/>
              </a:lnSpc>
              <a:spcBef>
                <a:spcPts val="0"/>
              </a:spcBef>
              <a:spcAft>
                <a:spcPts val="0"/>
              </a:spcAft>
              <a:buNone/>
              <a:defRPr sz="3200" b="1">
                <a:solidFill>
                  <a:schemeClr val="bg2"/>
                </a:solidFill>
              </a:defRPr>
            </a:lvl1pPr>
          </a:lstStyle>
          <a:p>
            <a:pPr lvl="0"/>
            <a:r>
              <a:rPr lang="en-US" dirty="0"/>
              <a:t>100</a:t>
            </a:r>
            <a:endParaRPr lang="sv-SE" dirty="0"/>
          </a:p>
        </p:txBody>
      </p:sp>
      <p:sp>
        <p:nvSpPr>
          <p:cNvPr id="48" name="Text 2">
            <a:extLst>
              <a:ext uri="{FF2B5EF4-FFF2-40B4-BE49-F238E27FC236}">
                <a16:creationId xmlns:a16="http://schemas.microsoft.com/office/drawing/2014/main" id="{F513F537-1EA9-7603-82A1-201F9FD2ADA8}"/>
              </a:ext>
            </a:extLst>
          </p:cNvPr>
          <p:cNvSpPr>
            <a:spLocks noGrp="1"/>
          </p:cNvSpPr>
          <p:nvPr>
            <p:ph type="body" sz="quarter" idx="100" hasCustomPrompt="1"/>
          </p:nvPr>
        </p:nvSpPr>
        <p:spPr>
          <a:xfrm>
            <a:off x="2686259" y="1215475"/>
            <a:ext cx="1773888" cy="432000"/>
          </a:xfrm>
        </p:spPr>
        <p:txBody>
          <a:bodyPr lIns="90000" tIns="36000" rIns="90000" bIns="36000">
            <a:noAutofit/>
          </a:bodyPr>
          <a:lstStyle>
            <a:lvl1pPr marL="0" indent="0" algn="ctr">
              <a:lnSpc>
                <a:spcPct val="100000"/>
              </a:lnSpc>
              <a:spcBef>
                <a:spcPts val="0"/>
              </a:spcBef>
              <a:spcAft>
                <a:spcPts val="0"/>
              </a:spcAft>
              <a:buNone/>
              <a:defRPr lang="en-US" sz="1250" kern="1200" spc="0" baseline="0" dirty="0">
                <a:solidFill>
                  <a:schemeClr val="tx1"/>
                </a:solidFill>
                <a:latin typeface="+mn-lt"/>
                <a:ea typeface="+mn-ea"/>
                <a:cs typeface="+mn-cs"/>
              </a:defRPr>
            </a:lvl1pPr>
            <a:lvl2pPr marL="432000" indent="0">
              <a:buNone/>
              <a:defRPr/>
            </a:lvl2pPr>
            <a:lvl3pPr marL="758250" indent="0">
              <a:buNone/>
              <a:defRPr/>
            </a:lvl3pPr>
            <a:lvl4pPr marL="1116000" indent="0">
              <a:buNone/>
              <a:defRPr/>
            </a:lvl4pPr>
            <a:lvl5pPr marL="1476000" indent="0">
              <a:buNone/>
              <a:defRPr/>
            </a:lvl5pPr>
          </a:lstStyle>
          <a:p>
            <a:pPr marL="0" lvl="0" indent="0" algn="ctr" defTabSz="914309" rtl="0" eaLnBrk="1" latinLnBrk="0" hangingPunct="1">
              <a:lnSpc>
                <a:spcPct val="100000"/>
              </a:lnSpc>
              <a:spcBef>
                <a:spcPts val="0"/>
              </a:spcBef>
              <a:spcAft>
                <a:spcPts val="0"/>
              </a:spcAft>
              <a:buClrTx/>
              <a:buSzPct val="90000"/>
              <a:buFont typeface="System Font Regular"/>
              <a:buNone/>
              <a:tabLst/>
            </a:pPr>
            <a:r>
              <a:rPr lang="en-US" dirty="0"/>
              <a:t>Lorem ipsum</a:t>
            </a:r>
          </a:p>
        </p:txBody>
      </p:sp>
      <p:sp>
        <p:nvSpPr>
          <p:cNvPr id="49" name="Heading 2">
            <a:extLst>
              <a:ext uri="{FF2B5EF4-FFF2-40B4-BE49-F238E27FC236}">
                <a16:creationId xmlns:a16="http://schemas.microsoft.com/office/drawing/2014/main" id="{00813A12-65F3-EA4B-87F0-5FA4437FF8A1}"/>
              </a:ext>
            </a:extLst>
          </p:cNvPr>
          <p:cNvSpPr>
            <a:spLocks noGrp="1"/>
          </p:cNvSpPr>
          <p:nvPr>
            <p:ph type="body" sz="quarter" idx="88" hasCustomPrompt="1"/>
          </p:nvPr>
        </p:nvSpPr>
        <p:spPr>
          <a:xfrm>
            <a:off x="2685891" y="632785"/>
            <a:ext cx="1774800" cy="576000"/>
          </a:xfrm>
        </p:spPr>
        <p:txBody>
          <a:bodyPr lIns="90000" tIns="0" rIns="90000" bIns="0" anchor="b" anchorCtr="0">
            <a:normAutofit/>
          </a:bodyPr>
          <a:lstStyle>
            <a:lvl1pPr marL="0" indent="0" algn="ctr">
              <a:lnSpc>
                <a:spcPct val="100000"/>
              </a:lnSpc>
              <a:spcBef>
                <a:spcPts val="0"/>
              </a:spcBef>
              <a:spcAft>
                <a:spcPts val="0"/>
              </a:spcAft>
              <a:buNone/>
              <a:defRPr sz="3200" b="1">
                <a:solidFill>
                  <a:srgbClr val="FFFFFF"/>
                </a:solidFill>
              </a:defRPr>
            </a:lvl1pPr>
          </a:lstStyle>
          <a:p>
            <a:pPr lvl="0"/>
            <a:r>
              <a:rPr lang="en-US" dirty="0"/>
              <a:t>100</a:t>
            </a:r>
            <a:endParaRPr lang="sv-SE" dirty="0"/>
          </a:p>
        </p:txBody>
      </p:sp>
      <p:sp>
        <p:nvSpPr>
          <p:cNvPr id="50" name="Text 1">
            <a:extLst>
              <a:ext uri="{FF2B5EF4-FFF2-40B4-BE49-F238E27FC236}">
                <a16:creationId xmlns:a16="http://schemas.microsoft.com/office/drawing/2014/main" id="{1F84247D-9BD5-47F4-5D51-C5F91F72671F}"/>
              </a:ext>
            </a:extLst>
          </p:cNvPr>
          <p:cNvSpPr>
            <a:spLocks noGrp="1"/>
          </p:cNvSpPr>
          <p:nvPr>
            <p:ph type="body" sz="quarter" idx="89" hasCustomPrompt="1"/>
          </p:nvPr>
        </p:nvSpPr>
        <p:spPr>
          <a:xfrm>
            <a:off x="307006" y="1224673"/>
            <a:ext cx="1773888" cy="432000"/>
          </a:xfrm>
        </p:spPr>
        <p:txBody>
          <a:bodyPr lIns="90000" tIns="36000" rIns="90000" bIns="36000">
            <a:noAutofit/>
          </a:bodyPr>
          <a:lstStyle>
            <a:lvl1pPr marL="0" indent="0" algn="ctr">
              <a:lnSpc>
                <a:spcPct val="100000"/>
              </a:lnSpc>
              <a:spcBef>
                <a:spcPts val="0"/>
              </a:spcBef>
              <a:spcAft>
                <a:spcPts val="0"/>
              </a:spcAft>
              <a:buNone/>
              <a:defRPr lang="en-US" sz="1250" kern="1200" spc="0" baseline="0" dirty="0">
                <a:solidFill>
                  <a:schemeClr val="tx1"/>
                </a:solidFill>
                <a:latin typeface="+mn-lt"/>
                <a:ea typeface="+mn-ea"/>
                <a:cs typeface="+mn-cs"/>
              </a:defRPr>
            </a:lvl1pPr>
            <a:lvl2pPr marL="432000" indent="0">
              <a:buNone/>
              <a:defRPr/>
            </a:lvl2pPr>
            <a:lvl3pPr marL="758250" indent="0">
              <a:buNone/>
              <a:defRPr/>
            </a:lvl3pPr>
            <a:lvl4pPr marL="1116000" indent="0">
              <a:buNone/>
              <a:defRPr/>
            </a:lvl4pPr>
            <a:lvl5pPr marL="1476000" indent="0">
              <a:buNone/>
              <a:defRPr/>
            </a:lvl5pPr>
          </a:lstStyle>
          <a:p>
            <a:pPr marL="0" lvl="0" indent="0" algn="ctr" defTabSz="914309" rtl="0" eaLnBrk="1" latinLnBrk="0" hangingPunct="1">
              <a:lnSpc>
                <a:spcPct val="100000"/>
              </a:lnSpc>
              <a:spcBef>
                <a:spcPts val="0"/>
              </a:spcBef>
              <a:spcAft>
                <a:spcPts val="0"/>
              </a:spcAft>
              <a:buClrTx/>
              <a:buSzPct val="90000"/>
              <a:buFont typeface="System Font Regular"/>
              <a:buNone/>
              <a:tabLst/>
            </a:pPr>
            <a:r>
              <a:rPr lang="en-US" dirty="0"/>
              <a:t>Lorem ipsum</a:t>
            </a:r>
          </a:p>
        </p:txBody>
      </p:sp>
      <p:sp>
        <p:nvSpPr>
          <p:cNvPr id="51" name="Heading 1">
            <a:extLst>
              <a:ext uri="{FF2B5EF4-FFF2-40B4-BE49-F238E27FC236}">
                <a16:creationId xmlns:a16="http://schemas.microsoft.com/office/drawing/2014/main" id="{B6DB7D6F-37D4-F8AC-3C22-CC33A3CC8F5D}"/>
              </a:ext>
            </a:extLst>
          </p:cNvPr>
          <p:cNvSpPr>
            <a:spLocks noGrp="1"/>
          </p:cNvSpPr>
          <p:nvPr>
            <p:ph type="body" sz="quarter" idx="90" hasCustomPrompt="1"/>
          </p:nvPr>
        </p:nvSpPr>
        <p:spPr>
          <a:xfrm>
            <a:off x="307732" y="639475"/>
            <a:ext cx="1774800" cy="576000"/>
          </a:xfrm>
        </p:spPr>
        <p:txBody>
          <a:bodyPr lIns="90000" tIns="0" rIns="90000" bIns="0" anchor="b" anchorCtr="0">
            <a:normAutofit/>
          </a:bodyPr>
          <a:lstStyle>
            <a:lvl1pPr marL="0" indent="0" algn="ctr">
              <a:lnSpc>
                <a:spcPct val="100000"/>
              </a:lnSpc>
              <a:spcBef>
                <a:spcPts val="0"/>
              </a:spcBef>
              <a:spcAft>
                <a:spcPts val="0"/>
              </a:spcAft>
              <a:buNone/>
              <a:defRPr lang="sv-SE" sz="3200" b="1" kern="1200" spc="0" baseline="0" dirty="0">
                <a:solidFill>
                  <a:schemeClr val="tx1"/>
                </a:solidFill>
                <a:latin typeface="+mn-lt"/>
                <a:ea typeface="+mn-ea"/>
                <a:cs typeface="+mn-cs"/>
              </a:defRPr>
            </a:lvl1pPr>
          </a:lstStyle>
          <a:p>
            <a:pPr marL="0" lvl="0" indent="0" algn="ctr" defTabSz="914309" rtl="0" eaLnBrk="1" latinLnBrk="0" hangingPunct="1">
              <a:lnSpc>
                <a:spcPct val="100000"/>
              </a:lnSpc>
              <a:spcBef>
                <a:spcPts val="0"/>
              </a:spcBef>
              <a:spcAft>
                <a:spcPts val="0"/>
              </a:spcAft>
              <a:buClrTx/>
              <a:buSzPct val="90000"/>
              <a:buFont typeface="System Font Regular"/>
              <a:buNone/>
              <a:tabLst/>
            </a:pPr>
            <a:r>
              <a:rPr lang="en-US" dirty="0"/>
              <a:t>100</a:t>
            </a:r>
            <a:endParaRPr lang="sv-SE" dirty="0"/>
          </a:p>
        </p:txBody>
      </p:sp>
      <p:sp>
        <p:nvSpPr>
          <p:cNvPr id="8" name="Text">
            <a:extLst>
              <a:ext uri="{FF2B5EF4-FFF2-40B4-BE49-F238E27FC236}">
                <a16:creationId xmlns:a16="http://schemas.microsoft.com/office/drawing/2014/main" id="{937F6AB9-7733-0AD5-8B7D-BB9A9B7DAB1E}"/>
              </a:ext>
            </a:extLst>
          </p:cNvPr>
          <p:cNvSpPr>
            <a:spLocks noGrp="1"/>
          </p:cNvSpPr>
          <p:nvPr>
            <p:ph type="body" sz="quarter" idx="40" hasCustomPrompt="1"/>
          </p:nvPr>
        </p:nvSpPr>
        <p:spPr>
          <a:xfrm>
            <a:off x="8155215" y="2577089"/>
            <a:ext cx="2981098" cy="3623685"/>
          </a:xfrm>
        </p:spPr>
        <p:txBody>
          <a:bodyPr/>
          <a:lstStyle>
            <a:lvl1pPr>
              <a:defRPr sz="1600"/>
            </a:lvl1pPr>
          </a:lstStyle>
          <a:p>
            <a:pPr lvl="0"/>
            <a:r>
              <a:rPr lang="en-US" dirty="0"/>
              <a:t>Click to add text</a:t>
            </a:r>
            <a:endParaRPr lang="sv-SE" dirty="0"/>
          </a:p>
        </p:txBody>
      </p:sp>
      <p:sp>
        <p:nvSpPr>
          <p:cNvPr id="11" name="Title">
            <a:extLst>
              <a:ext uri="{FF2B5EF4-FFF2-40B4-BE49-F238E27FC236}">
                <a16:creationId xmlns:a16="http://schemas.microsoft.com/office/drawing/2014/main" id="{4A2D8965-D9AC-F82F-633C-0231B79882AC}"/>
              </a:ext>
            </a:extLst>
          </p:cNvPr>
          <p:cNvSpPr>
            <a:spLocks noGrp="1"/>
          </p:cNvSpPr>
          <p:nvPr>
            <p:ph type="title" hasCustomPrompt="1"/>
          </p:nvPr>
        </p:nvSpPr>
        <p:spPr>
          <a:xfrm>
            <a:off x="8155214" y="1295604"/>
            <a:ext cx="2977833" cy="1021278"/>
          </a:xfrm>
        </p:spPr>
        <p:txBody>
          <a:bodyPr anchor="b" anchorCtr="0">
            <a:normAutofit/>
          </a:bodyPr>
          <a:lstStyle>
            <a:lvl1pPr>
              <a:defRPr sz="2800"/>
            </a:lvl1pPr>
          </a:lstStyle>
          <a:p>
            <a:r>
              <a:rPr lang="en-US" dirty="0"/>
              <a:t>Click to add title</a:t>
            </a:r>
            <a:endParaRPr lang="sv-SE" dirty="0"/>
          </a:p>
        </p:txBody>
      </p:sp>
    </p:spTree>
    <p:extLst>
      <p:ext uri="{BB962C8B-B14F-4D97-AF65-F5344CB8AC3E}">
        <p14:creationId xmlns:p14="http://schemas.microsoft.com/office/powerpoint/2010/main" val="37311273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userDrawn="1">
  <p:cSld name="JU Logo [purple] ">
    <p:bg>
      <p:bgPr>
        <a:solidFill>
          <a:schemeClr val="bg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0FC85-7162-BC2F-722D-B0651B3BDF72}"/>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p:blipFill>
        <p:spPr>
          <a:xfrm>
            <a:off x="4152774" y="2567117"/>
            <a:ext cx="3886453" cy="1723765"/>
          </a:xfrm>
          <a:prstGeom prst="rect">
            <a:avLst/>
          </a:prstGeom>
          <a:noFill/>
        </p:spPr>
      </p:pic>
    </p:spTree>
    <p:extLst>
      <p:ext uri="{BB962C8B-B14F-4D97-AF65-F5344CB8AC3E}">
        <p14:creationId xmlns:p14="http://schemas.microsoft.com/office/powerpoint/2010/main" val="210509298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School of Education and Communicatio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0FC85-7162-BC2F-722D-B0651B3BDF7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152774" y="2216355"/>
            <a:ext cx="3886452" cy="2425290"/>
          </a:xfrm>
          <a:prstGeom prst="rect">
            <a:avLst/>
          </a:prstGeom>
          <a:noFill/>
        </p:spPr>
      </p:pic>
    </p:spTree>
    <p:extLst>
      <p:ext uri="{BB962C8B-B14F-4D97-AF65-F5344CB8AC3E}">
        <p14:creationId xmlns:p14="http://schemas.microsoft.com/office/powerpoint/2010/main" val="426626832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Jönköping International Business School">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0FC85-7162-BC2F-722D-B0651B3BDF7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152774" y="2219349"/>
            <a:ext cx="3886452" cy="2419301"/>
          </a:xfrm>
          <a:prstGeom prst="rect">
            <a:avLst/>
          </a:prstGeom>
          <a:noFill/>
        </p:spPr>
      </p:pic>
    </p:spTree>
    <p:extLst>
      <p:ext uri="{BB962C8B-B14F-4D97-AF65-F5344CB8AC3E}">
        <p14:creationId xmlns:p14="http://schemas.microsoft.com/office/powerpoint/2010/main" val="147323557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School of Health and Welfar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0FC85-7162-BC2F-722D-B0651B3BDF7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156203" y="2351093"/>
            <a:ext cx="3886452" cy="2155814"/>
          </a:xfrm>
          <a:prstGeom prst="rect">
            <a:avLst/>
          </a:prstGeom>
          <a:noFill/>
        </p:spPr>
      </p:pic>
    </p:spTree>
    <p:extLst>
      <p:ext uri="{BB962C8B-B14F-4D97-AF65-F5344CB8AC3E}">
        <p14:creationId xmlns:p14="http://schemas.microsoft.com/office/powerpoint/2010/main" val="63284432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School of Engineerin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0FC85-7162-BC2F-722D-B0651B3BDF7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156203" y="2351093"/>
            <a:ext cx="3886452" cy="2155813"/>
          </a:xfrm>
          <a:prstGeom prst="rect">
            <a:avLst/>
          </a:prstGeom>
          <a:noFill/>
        </p:spPr>
      </p:pic>
    </p:spTree>
    <p:extLst>
      <p:ext uri="{BB962C8B-B14F-4D97-AF65-F5344CB8AC3E}">
        <p14:creationId xmlns:p14="http://schemas.microsoft.com/office/powerpoint/2010/main" val="274561190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Jönköping University Enterpris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0FC85-7162-BC2F-722D-B0651B3BDF7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152774" y="2341734"/>
            <a:ext cx="3886452" cy="2152496"/>
          </a:xfrm>
          <a:prstGeom prst="rect">
            <a:avLst/>
          </a:prstGeom>
          <a:noFill/>
        </p:spPr>
      </p:pic>
    </p:spTree>
    <p:extLst>
      <p:ext uri="{BB962C8B-B14F-4D97-AF65-F5344CB8AC3E}">
        <p14:creationId xmlns:p14="http://schemas.microsoft.com/office/powerpoint/2010/main" val="2669294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bg>
      <p:bgRef idx="1001">
        <a:schemeClr val="bg1"/>
      </p:bgRef>
    </p:bg>
    <p:spTree>
      <p:nvGrpSpPr>
        <p:cNvPr id="1" name=""/>
        <p:cNvGrpSpPr/>
        <p:nvPr/>
      </p:nvGrpSpPr>
      <p:grpSpPr>
        <a:xfrm>
          <a:off x="0" y="0"/>
          <a:ext cx="0" cy="0"/>
          <a:chOff x="0" y="0"/>
          <a:chExt cx="0" cy="0"/>
        </a:xfrm>
      </p:grpSpPr>
      <p:sp>
        <p:nvSpPr>
          <p:cNvPr id="10" name="Footer ">
            <a:extLst>
              <a:ext uri="{FF2B5EF4-FFF2-40B4-BE49-F238E27FC236}">
                <a16:creationId xmlns:a16="http://schemas.microsoft.com/office/drawing/2014/main" id="{AD80E697-EEBD-B22A-A323-980DAA933DD8}"/>
              </a:ext>
            </a:extLst>
          </p:cNvPr>
          <p:cNvSpPr>
            <a:spLocks noGrp="1"/>
          </p:cNvSpPr>
          <p:nvPr>
            <p:ph type="ftr" sz="quarter" idx="39"/>
          </p:nvPr>
        </p:nvSpPr>
        <p:spPr>
          <a:xfrm>
            <a:off x="1055688" y="6200774"/>
            <a:ext cx="10080626" cy="288926"/>
          </a:xfrm>
        </p:spPr>
        <p:txBody>
          <a:bodyPr/>
          <a:lstStyle/>
          <a:p>
            <a:endParaRPr lang="sv-SE" dirty="0"/>
          </a:p>
        </p:txBody>
      </p:sp>
      <p:sp>
        <p:nvSpPr>
          <p:cNvPr id="5" name="Title">
            <a:extLst>
              <a:ext uri="{FF2B5EF4-FFF2-40B4-BE49-F238E27FC236}">
                <a16:creationId xmlns:a16="http://schemas.microsoft.com/office/drawing/2014/main" id="{1BF928E5-FF81-C4E0-8C2A-27B60E0FAD85}"/>
              </a:ext>
            </a:extLst>
          </p:cNvPr>
          <p:cNvSpPr>
            <a:spLocks noGrp="1"/>
          </p:cNvSpPr>
          <p:nvPr>
            <p:ph type="title" hasCustomPrompt="1"/>
          </p:nvPr>
        </p:nvSpPr>
        <p:spPr>
          <a:xfrm>
            <a:off x="1055688" y="1015999"/>
            <a:ext cx="10080627" cy="678047"/>
          </a:xfrm>
        </p:spPr>
        <p:txBody>
          <a:bodyPr/>
          <a:lstStyle/>
          <a:p>
            <a:r>
              <a:rPr lang="en-US" dirty="0"/>
              <a:t>Click to add title</a:t>
            </a:r>
            <a:endParaRPr lang="sv-SE" dirty="0"/>
          </a:p>
        </p:txBody>
      </p:sp>
    </p:spTree>
    <p:extLst>
      <p:ext uri="{BB962C8B-B14F-4D97-AF65-F5344CB8AC3E}">
        <p14:creationId xmlns:p14="http://schemas.microsoft.com/office/powerpoint/2010/main" val="308194110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lumns [white and purple]">
    <p:bg>
      <p:bgRef idx="1001">
        <a:schemeClr val="bg1"/>
      </p:bgRef>
    </p:bg>
    <p:spTree>
      <p:nvGrpSpPr>
        <p:cNvPr id="1" name=""/>
        <p:cNvGrpSpPr/>
        <p:nvPr/>
      </p:nvGrpSpPr>
      <p:grpSpPr>
        <a:xfrm>
          <a:off x="0" y="0"/>
          <a:ext cx="0" cy="0"/>
          <a:chOff x="0" y="0"/>
          <a:chExt cx="0" cy="0"/>
        </a:xfrm>
      </p:grpSpPr>
      <p:sp>
        <p:nvSpPr>
          <p:cNvPr id="3" name="Purple">
            <a:extLst>
              <a:ext uri="{FF2B5EF4-FFF2-40B4-BE49-F238E27FC236}">
                <a16:creationId xmlns:a16="http://schemas.microsoft.com/office/drawing/2014/main" id="{FAC541E9-2E51-AFA3-1F73-8ACB30670DC1}"/>
              </a:ext>
            </a:extLst>
          </p:cNvPr>
          <p:cNvSpPr>
            <a:spLocks noGrp="1" noRot="1" noMove="1" noResize="1" noEditPoints="1" noAdjustHandles="1" noChangeArrowheads="1" noChangeShapeType="1"/>
          </p:cNvSpPr>
          <p:nvPr userDrawn="1"/>
        </p:nvSpPr>
        <p:spPr>
          <a:xfrm>
            <a:off x="6100277" y="0"/>
            <a:ext cx="60960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900"/>
          </a:p>
        </p:txBody>
      </p:sp>
      <p:pic>
        <p:nvPicPr>
          <p:cNvPr id="4" name="Logo">
            <a:extLst>
              <a:ext uri="{FF2B5EF4-FFF2-40B4-BE49-F238E27FC236}">
                <a16:creationId xmlns:a16="http://schemas.microsoft.com/office/drawing/2014/main" id="{1BA0F33A-8DCE-FC36-929E-23A88BD6C821}"/>
              </a:ext>
            </a:extLst>
          </p:cNvPr>
          <p:cNvPicPr>
            <a:picLocks noGrp="1" noRo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a:ext>
            </a:extLst>
          </a:blip>
          <a:srcRect/>
          <a:stretch/>
        </p:blipFill>
        <p:spPr>
          <a:xfrm>
            <a:off x="10419946" y="368300"/>
            <a:ext cx="1164635" cy="288925"/>
          </a:xfrm>
          <a:prstGeom prst="rect">
            <a:avLst/>
          </a:prstGeom>
        </p:spPr>
      </p:pic>
      <p:sp>
        <p:nvSpPr>
          <p:cNvPr id="7" name="White">
            <a:extLst>
              <a:ext uri="{FF2B5EF4-FFF2-40B4-BE49-F238E27FC236}">
                <a16:creationId xmlns:a16="http://schemas.microsoft.com/office/drawing/2014/main" id="{F627C36B-6378-FD7F-7773-D16D1873ACEA}"/>
              </a:ext>
            </a:extLst>
          </p:cNvPr>
          <p:cNvSpPr>
            <a:spLocks noGrp="1" noRot="1" noMove="1" noResize="1" noEditPoints="1" noAdjustHandles="1" noChangeArrowheads="1" noChangeShapeType="1"/>
          </p:cNvSpPr>
          <p:nvPr userDrawn="1"/>
        </p:nvSpPr>
        <p:spPr>
          <a:xfrm>
            <a:off x="-4275" y="0"/>
            <a:ext cx="609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900"/>
          </a:p>
        </p:txBody>
      </p:sp>
      <p:sp>
        <p:nvSpPr>
          <p:cNvPr id="13" name="Text right">
            <a:extLst>
              <a:ext uri="{FF2B5EF4-FFF2-40B4-BE49-F238E27FC236}">
                <a16:creationId xmlns:a16="http://schemas.microsoft.com/office/drawing/2014/main" id="{C07CC7C4-0E39-9B2D-C7FD-A547976D23F8}"/>
              </a:ext>
            </a:extLst>
          </p:cNvPr>
          <p:cNvSpPr>
            <a:spLocks noGrp="1"/>
          </p:cNvSpPr>
          <p:nvPr>
            <p:ph type="body" sz="quarter" idx="44" hasCustomPrompt="1"/>
          </p:nvPr>
        </p:nvSpPr>
        <p:spPr>
          <a:xfrm>
            <a:off x="7052862" y="3209576"/>
            <a:ext cx="4083451" cy="3059144"/>
          </a:xfrm>
        </p:spPr>
        <p:txBody>
          <a:bodyPr tIns="90000">
            <a:normAutofit/>
          </a:bodyPr>
          <a:lstStyle>
            <a:lvl1pPr marL="0" indent="0" algn="ctr">
              <a:spcBef>
                <a:spcPts val="0"/>
              </a:spcBef>
              <a:buNone/>
              <a:defRPr sz="1700">
                <a:solidFill>
                  <a:schemeClr val="bg1"/>
                </a:solidFill>
              </a:defRPr>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text</a:t>
            </a:r>
          </a:p>
        </p:txBody>
      </p:sp>
      <p:sp>
        <p:nvSpPr>
          <p:cNvPr id="14" name="Subtitle right">
            <a:extLst>
              <a:ext uri="{FF2B5EF4-FFF2-40B4-BE49-F238E27FC236}">
                <a16:creationId xmlns:a16="http://schemas.microsoft.com/office/drawing/2014/main" id="{C4977AA7-E42F-C062-3657-32B03424AF71}"/>
              </a:ext>
            </a:extLst>
          </p:cNvPr>
          <p:cNvSpPr>
            <a:spLocks noGrp="1"/>
          </p:cNvSpPr>
          <p:nvPr>
            <p:ph type="body" sz="quarter" idx="45" hasCustomPrompt="1"/>
          </p:nvPr>
        </p:nvSpPr>
        <p:spPr>
          <a:xfrm>
            <a:off x="7052862" y="1752600"/>
            <a:ext cx="4083451" cy="1247077"/>
          </a:xfrm>
        </p:spPr>
        <p:txBody>
          <a:bodyPr tIns="0" bIns="0" anchor="b" anchorCtr="0">
            <a:normAutofit/>
          </a:bodyPr>
          <a:lstStyle>
            <a:lvl1pPr marL="0" indent="0" algn="ctr">
              <a:lnSpc>
                <a:spcPct val="90000"/>
              </a:lnSpc>
              <a:spcBef>
                <a:spcPts val="0"/>
              </a:spcBef>
              <a:buNone/>
              <a:defRPr sz="4600" b="1">
                <a:solidFill>
                  <a:schemeClr val="bg1"/>
                </a:solidFill>
              </a:defRPr>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subtitle</a:t>
            </a:r>
          </a:p>
        </p:txBody>
      </p:sp>
      <p:sp>
        <p:nvSpPr>
          <p:cNvPr id="9" name="Text left">
            <a:extLst>
              <a:ext uri="{FF2B5EF4-FFF2-40B4-BE49-F238E27FC236}">
                <a16:creationId xmlns:a16="http://schemas.microsoft.com/office/drawing/2014/main" id="{C1D74A28-0F76-08DE-7AC7-7130985314BD}"/>
              </a:ext>
            </a:extLst>
          </p:cNvPr>
          <p:cNvSpPr>
            <a:spLocks noGrp="1"/>
          </p:cNvSpPr>
          <p:nvPr>
            <p:ph type="body" sz="quarter" idx="43" hasCustomPrompt="1"/>
          </p:nvPr>
        </p:nvSpPr>
        <p:spPr>
          <a:xfrm>
            <a:off x="1064703" y="3209576"/>
            <a:ext cx="4083451" cy="3059144"/>
          </a:xfrm>
        </p:spPr>
        <p:txBody>
          <a:bodyPr lIns="90000" tIns="90000" rIns="90000">
            <a:normAutofit/>
          </a:bodyPr>
          <a:lstStyle>
            <a:lvl1pPr marL="0" indent="0" algn="ctr">
              <a:spcBef>
                <a:spcPts val="0"/>
              </a:spcBef>
              <a:buNone/>
              <a:defRPr sz="1700">
                <a:solidFill>
                  <a:schemeClr val="tx1"/>
                </a:solidFill>
              </a:defRPr>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text</a:t>
            </a:r>
          </a:p>
        </p:txBody>
      </p:sp>
      <p:sp>
        <p:nvSpPr>
          <p:cNvPr id="11" name="Subtitle left">
            <a:extLst>
              <a:ext uri="{FF2B5EF4-FFF2-40B4-BE49-F238E27FC236}">
                <a16:creationId xmlns:a16="http://schemas.microsoft.com/office/drawing/2014/main" id="{A3253F63-B0B3-627F-8BFF-1845E651ED9F}"/>
              </a:ext>
            </a:extLst>
          </p:cNvPr>
          <p:cNvSpPr>
            <a:spLocks noGrp="1"/>
          </p:cNvSpPr>
          <p:nvPr>
            <p:ph type="body" sz="quarter" idx="42" hasCustomPrompt="1"/>
          </p:nvPr>
        </p:nvSpPr>
        <p:spPr>
          <a:xfrm>
            <a:off x="1064703" y="1752600"/>
            <a:ext cx="4083451" cy="1247077"/>
          </a:xfrm>
        </p:spPr>
        <p:txBody>
          <a:bodyPr tIns="0" bIns="0" anchor="b" anchorCtr="0">
            <a:normAutofit/>
          </a:bodyPr>
          <a:lstStyle>
            <a:lvl1pPr marL="0" indent="0" algn="ctr">
              <a:lnSpc>
                <a:spcPct val="90000"/>
              </a:lnSpc>
              <a:spcBef>
                <a:spcPts val="0"/>
              </a:spcBef>
              <a:buNone/>
              <a:defRPr sz="4600" b="1">
                <a:solidFill>
                  <a:schemeClr val="tx1"/>
                </a:solidFill>
              </a:defRPr>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subtitle</a:t>
            </a:r>
          </a:p>
        </p:txBody>
      </p:sp>
    </p:spTree>
    <p:extLst>
      <p:ext uri="{BB962C8B-B14F-4D97-AF65-F5344CB8AC3E}">
        <p14:creationId xmlns:p14="http://schemas.microsoft.com/office/powerpoint/2010/main" val="2784380324"/>
      </p:ext>
    </p:extLst>
  </p:cSld>
  <p:clrMapOvr>
    <a:overrideClrMapping bg1="lt1" tx1="dk1" bg2="lt2" tx2="dk2" accent1="accent1" accent2="accent2" accent3="accent3" accent4="accent4" accent5="accent5" accent6="accent6" hlink="hlink" folHlink="folHlink"/>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Blank [purpl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075795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JU Logo and picture [purple] ">
    <p:bg>
      <p:bgPr>
        <a:solidFill>
          <a:schemeClr val="bg2">
            <a:lumMod val="50000"/>
          </a:schemeClr>
        </a:solidFill>
        <a:effectLst/>
      </p:bgPr>
    </p:bg>
    <p:spTree>
      <p:nvGrpSpPr>
        <p:cNvPr id="1" name=""/>
        <p:cNvGrpSpPr/>
        <p:nvPr/>
      </p:nvGrpSpPr>
      <p:grpSpPr>
        <a:xfrm>
          <a:off x="0" y="0"/>
          <a:ext cx="0" cy="0"/>
          <a:chOff x="0" y="0"/>
          <a:chExt cx="0" cy="0"/>
        </a:xfrm>
      </p:grpSpPr>
      <p:pic>
        <p:nvPicPr>
          <p:cNvPr id="7" name="Picture " descr="A city by the water&#10;&#10;Description automatically generated">
            <a:extLst>
              <a:ext uri="{FF2B5EF4-FFF2-40B4-BE49-F238E27FC236}">
                <a16:creationId xmlns:a16="http://schemas.microsoft.com/office/drawing/2014/main" id="{F12BC1F9-CCD8-C0AC-1A31-516CF1236C4A}"/>
              </a:ext>
            </a:extLst>
          </p:cNvPr>
          <p:cNvPicPr>
            <a:picLocks noGrp="1" noRot="1" noChangeAspect="1" noMove="1" noResize="1" noEditPoints="1" noAdjustHandles="1" noChangeArrowheads="1" noChangeShapeType="1" noCrop="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1"/>
          </a:xfrm>
          <a:prstGeom prst="rect">
            <a:avLst/>
          </a:prstGeom>
        </p:spPr>
      </p:pic>
      <p:sp>
        <p:nvSpPr>
          <p:cNvPr id="9" name="Gradient purple 2">
            <a:extLst>
              <a:ext uri="{FF2B5EF4-FFF2-40B4-BE49-F238E27FC236}">
                <a16:creationId xmlns:a16="http://schemas.microsoft.com/office/drawing/2014/main" id="{73EFF1F3-7532-9A75-BE29-6BEABC6CD56B}"/>
              </a:ext>
            </a:extLst>
          </p:cNvPr>
          <p:cNvSpPr>
            <a:spLocks noGrp="1" noRot="1" noMove="1" noResize="1" noEditPoints="1" noAdjustHandles="1" noChangeArrowheads="1" noChangeShapeType="1"/>
          </p:cNvSpPr>
          <p:nvPr userDrawn="1"/>
        </p:nvSpPr>
        <p:spPr>
          <a:xfrm>
            <a:off x="0" y="0"/>
            <a:ext cx="12192000" cy="6858001"/>
          </a:xfrm>
          <a:prstGeom prst="rect">
            <a:avLst/>
          </a:prstGeom>
          <a:gradFill>
            <a:gsLst>
              <a:gs pos="0">
                <a:srgbClr val="BE98BB">
                  <a:alpha val="24000"/>
                </a:srgbClr>
              </a:gs>
              <a:gs pos="98000">
                <a:srgbClr val="812C7C">
                  <a:alpha val="58958"/>
                </a:srgb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900"/>
          </a:p>
        </p:txBody>
      </p:sp>
      <p:sp>
        <p:nvSpPr>
          <p:cNvPr id="3" name="Gradient purple 1">
            <a:extLst>
              <a:ext uri="{FF2B5EF4-FFF2-40B4-BE49-F238E27FC236}">
                <a16:creationId xmlns:a16="http://schemas.microsoft.com/office/drawing/2014/main" id="{29D5B71F-1587-0577-5557-D4BA4F563D29}"/>
              </a:ext>
            </a:extLst>
          </p:cNvPr>
          <p:cNvSpPr>
            <a:spLocks noGrp="1" noRot="1" noMove="1" noResize="1" noEditPoints="1" noAdjustHandles="1" noChangeArrowheads="1" noChangeShapeType="1"/>
          </p:cNvSpPr>
          <p:nvPr userDrawn="1"/>
        </p:nvSpPr>
        <p:spPr>
          <a:xfrm>
            <a:off x="0" y="0"/>
            <a:ext cx="12192000" cy="6858001"/>
          </a:xfrm>
          <a:prstGeom prst="rect">
            <a:avLst/>
          </a:prstGeom>
          <a:gradFill>
            <a:gsLst>
              <a:gs pos="0">
                <a:srgbClr val="812C7C">
                  <a:alpha val="0"/>
                </a:srgbClr>
              </a:gs>
              <a:gs pos="99000">
                <a:srgbClr val="812C7C"/>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900"/>
          </a:p>
        </p:txBody>
      </p:sp>
      <p:pic>
        <p:nvPicPr>
          <p:cNvPr id="4" name="Logo" descr="A black and white logo&#10;&#10;Description automatically generated">
            <a:extLst>
              <a:ext uri="{FF2B5EF4-FFF2-40B4-BE49-F238E27FC236}">
                <a16:creationId xmlns:a16="http://schemas.microsoft.com/office/drawing/2014/main" id="{D1C91288-0625-AF71-266C-F5D26ECA8332}"/>
              </a:ext>
            </a:extLst>
          </p:cNvPr>
          <p:cNvPicPr>
            <a:picLocks noGrp="1" noRot="1" noMove="1" noResize="1" noEditPoints="1" noAdjustHandles="1" noChangeArrowheads="1" noChangeShapeType="1" noCrop="1"/>
          </p:cNvPicPr>
          <p:nvPr userDrawn="1"/>
        </p:nvPicPr>
        <p:blipFill>
          <a:blip r:embed="rId3" cstate="screen">
            <a:extLst>
              <a:ext uri="{28A0092B-C50C-407E-A947-70E740481C1C}">
                <a14:useLocalDpi xmlns:a14="http://schemas.microsoft.com/office/drawing/2010/main"/>
              </a:ext>
            </a:extLst>
          </a:blip>
          <a:stretch>
            <a:fillRect/>
          </a:stretch>
        </p:blipFill>
        <p:spPr>
          <a:xfrm>
            <a:off x="4152777" y="2566730"/>
            <a:ext cx="3886453" cy="1724539"/>
          </a:xfrm>
          <a:prstGeom prst="rect">
            <a:avLst/>
          </a:prstGeom>
          <a:noFill/>
        </p:spPr>
      </p:pic>
    </p:spTree>
    <p:extLst>
      <p:ext uri="{BB962C8B-B14F-4D97-AF65-F5344CB8AC3E}">
        <p14:creationId xmlns:p14="http://schemas.microsoft.com/office/powerpoint/2010/main" val="132369207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JU Logo [purple] ">
    <p:bg>
      <p:bgPr>
        <a:solidFill>
          <a:srgbClr val="812C7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2094972"/>
      </p:ext>
    </p:extLst>
  </p:cSld>
  <p:clrMapOvr>
    <a:overrideClrMapping bg1="dk1" tx1="lt1" bg2="dk2" tx2="lt2" accent1="accent1" accent2="accent2" accent3="accent3" accent4="accent4" accent5="accent5" accent6="accent6" hlink="hlink" folHlink="folHlink"/>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JU Logo [darkgray] ">
    <p:bg>
      <p:bgPr>
        <a:solidFill>
          <a:srgbClr val="41414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3158461"/>
      </p:ext>
    </p:extLst>
  </p:cSld>
  <p:clrMapOvr>
    <a:overrideClrMapping bg1="dk1" tx1="lt1" bg2="dk2" tx2="lt2" accent1="accent1" accent2="accent2" accent3="accent3" accent4="accent4" accent5="accent5" accent6="accent6" hlink="hlink" folHlink="folHlink"/>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JU picture [purple] ">
    <p:spTree>
      <p:nvGrpSpPr>
        <p:cNvPr id="1" name=""/>
        <p:cNvGrpSpPr/>
        <p:nvPr/>
      </p:nvGrpSpPr>
      <p:grpSpPr>
        <a:xfrm>
          <a:off x="0" y="0"/>
          <a:ext cx="0" cy="0"/>
          <a:chOff x="0" y="0"/>
          <a:chExt cx="0" cy="0"/>
        </a:xfrm>
      </p:grpSpPr>
      <p:pic>
        <p:nvPicPr>
          <p:cNvPr id="2" name="Picture " descr="A city by the water&#10;&#10;Description automatically generated">
            <a:extLst>
              <a:ext uri="{FF2B5EF4-FFF2-40B4-BE49-F238E27FC236}">
                <a16:creationId xmlns:a16="http://schemas.microsoft.com/office/drawing/2014/main" id="{48E8FBF8-EBA8-4C77-6A0A-078D5EFFBF47}"/>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1"/>
          </a:xfrm>
          <a:prstGeom prst="rect">
            <a:avLst/>
          </a:prstGeom>
        </p:spPr>
      </p:pic>
      <p:sp>
        <p:nvSpPr>
          <p:cNvPr id="4" name="Gradient purple 2">
            <a:extLst>
              <a:ext uri="{FF2B5EF4-FFF2-40B4-BE49-F238E27FC236}">
                <a16:creationId xmlns:a16="http://schemas.microsoft.com/office/drawing/2014/main" id="{7BDA0542-1E6F-E214-E33E-5319971E339D}"/>
              </a:ext>
            </a:extLst>
          </p:cNvPr>
          <p:cNvSpPr/>
          <p:nvPr userDrawn="1"/>
        </p:nvSpPr>
        <p:spPr>
          <a:xfrm>
            <a:off x="0" y="0"/>
            <a:ext cx="12192000" cy="6858001"/>
          </a:xfrm>
          <a:prstGeom prst="rect">
            <a:avLst/>
          </a:prstGeom>
          <a:gradFill>
            <a:gsLst>
              <a:gs pos="0">
                <a:srgbClr val="BE98BB">
                  <a:alpha val="24000"/>
                </a:srgbClr>
              </a:gs>
              <a:gs pos="98000">
                <a:srgbClr val="812C7C">
                  <a:alpha val="58958"/>
                </a:srgb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900"/>
          </a:p>
        </p:txBody>
      </p:sp>
      <p:sp>
        <p:nvSpPr>
          <p:cNvPr id="5" name="Gradient purple 1">
            <a:extLst>
              <a:ext uri="{FF2B5EF4-FFF2-40B4-BE49-F238E27FC236}">
                <a16:creationId xmlns:a16="http://schemas.microsoft.com/office/drawing/2014/main" id="{100175F0-2D4D-C7D9-5F53-A456088DF7E8}"/>
              </a:ext>
            </a:extLst>
          </p:cNvPr>
          <p:cNvSpPr/>
          <p:nvPr userDrawn="1"/>
        </p:nvSpPr>
        <p:spPr>
          <a:xfrm>
            <a:off x="0" y="0"/>
            <a:ext cx="12192000" cy="6858001"/>
          </a:xfrm>
          <a:prstGeom prst="rect">
            <a:avLst/>
          </a:prstGeom>
          <a:gradFill>
            <a:gsLst>
              <a:gs pos="0">
                <a:srgbClr val="812C7C">
                  <a:alpha val="0"/>
                </a:srgbClr>
              </a:gs>
              <a:gs pos="99000">
                <a:srgbClr val="812C7C"/>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900"/>
          </a:p>
        </p:txBody>
      </p:sp>
    </p:spTree>
    <p:extLst>
      <p:ext uri="{BB962C8B-B14F-4D97-AF65-F5344CB8AC3E}">
        <p14:creationId xmlns:p14="http://schemas.microsoft.com/office/powerpoint/2010/main" val="87577138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userDrawn="1">
  <p:cSld name="Static JU picture">
    <p:spTree>
      <p:nvGrpSpPr>
        <p:cNvPr id="1" name=""/>
        <p:cNvGrpSpPr/>
        <p:nvPr/>
      </p:nvGrpSpPr>
      <p:grpSpPr>
        <a:xfrm>
          <a:off x="0" y="0"/>
          <a:ext cx="0" cy="0"/>
          <a:chOff x="0" y="0"/>
          <a:chExt cx="0" cy="0"/>
        </a:xfrm>
      </p:grpSpPr>
      <p:pic>
        <p:nvPicPr>
          <p:cNvPr id="3" name="JU brand picture" descr="Several people in different situations&#10;&#10;Description automatically generated with medium confidence">
            <a:extLst>
              <a:ext uri="{FF2B5EF4-FFF2-40B4-BE49-F238E27FC236}">
                <a16:creationId xmlns:a16="http://schemas.microsoft.com/office/drawing/2014/main" id="{138175F8-80DE-765B-FAB2-EFDF282E3880}"/>
              </a:ext>
            </a:extLst>
          </p:cNvPr>
          <p:cNvPicPr>
            <a:picLocks noGrp="1" noRot="1" noChangeAspect="1" noMove="1" noResize="1" noEditPoints="1" noAdjustHandles="1" noChangeArrowheads="1" noChangeShapeType="1" noCrop="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Tree>
    <p:extLst>
      <p:ext uri="{BB962C8B-B14F-4D97-AF65-F5344CB8AC3E}">
        <p14:creationId xmlns:p14="http://schemas.microsoft.com/office/powerpoint/2010/main" val="20296200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lumns [white and darkgray]">
    <p:bg>
      <p:bgRef idx="1001">
        <a:schemeClr val="bg1"/>
      </p:bgRef>
    </p:bg>
    <p:spTree>
      <p:nvGrpSpPr>
        <p:cNvPr id="1" name=""/>
        <p:cNvGrpSpPr/>
        <p:nvPr/>
      </p:nvGrpSpPr>
      <p:grpSpPr>
        <a:xfrm>
          <a:off x="0" y="0"/>
          <a:ext cx="0" cy="0"/>
          <a:chOff x="0" y="0"/>
          <a:chExt cx="0" cy="0"/>
        </a:xfrm>
      </p:grpSpPr>
      <p:sp>
        <p:nvSpPr>
          <p:cNvPr id="2" name="Darkgray">
            <a:extLst>
              <a:ext uri="{FF2B5EF4-FFF2-40B4-BE49-F238E27FC236}">
                <a16:creationId xmlns:a16="http://schemas.microsoft.com/office/drawing/2014/main" id="{4B2EC711-D283-B50E-7F99-8A9A0A2BA367}"/>
              </a:ext>
            </a:extLst>
          </p:cNvPr>
          <p:cNvSpPr>
            <a:spLocks noGrp="1" noRot="1" noMove="1" noResize="1" noEditPoints="1" noAdjustHandles="1" noChangeArrowheads="1" noChangeShapeType="1"/>
          </p:cNvSpPr>
          <p:nvPr userDrawn="1"/>
        </p:nvSpPr>
        <p:spPr>
          <a:xfrm>
            <a:off x="6103300" y="0"/>
            <a:ext cx="6096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900"/>
          </a:p>
        </p:txBody>
      </p:sp>
      <p:pic>
        <p:nvPicPr>
          <p:cNvPr id="3" name="Logo">
            <a:extLst>
              <a:ext uri="{FF2B5EF4-FFF2-40B4-BE49-F238E27FC236}">
                <a16:creationId xmlns:a16="http://schemas.microsoft.com/office/drawing/2014/main" id="{3BCE7A81-9C6E-FE58-5F86-7F37AB99B821}"/>
              </a:ext>
            </a:extLst>
          </p:cNvPr>
          <p:cNvPicPr>
            <a:picLocks noGrp="1" noRo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a:ext>
            </a:extLst>
          </a:blip>
          <a:srcRect/>
          <a:stretch/>
        </p:blipFill>
        <p:spPr>
          <a:xfrm>
            <a:off x="10419946" y="368300"/>
            <a:ext cx="1164635" cy="288925"/>
          </a:xfrm>
          <a:prstGeom prst="rect">
            <a:avLst/>
          </a:prstGeom>
        </p:spPr>
      </p:pic>
      <p:sp>
        <p:nvSpPr>
          <p:cNvPr id="7" name="White">
            <a:extLst>
              <a:ext uri="{FF2B5EF4-FFF2-40B4-BE49-F238E27FC236}">
                <a16:creationId xmlns:a16="http://schemas.microsoft.com/office/drawing/2014/main" id="{F627C36B-6378-FD7F-7773-D16D1873ACEA}"/>
              </a:ext>
            </a:extLst>
          </p:cNvPr>
          <p:cNvSpPr>
            <a:spLocks noGrp="1" noRot="1" noMove="1" noResize="1" noEditPoints="1" noAdjustHandles="1" noChangeArrowheads="1" noChangeShapeType="1"/>
          </p:cNvSpPr>
          <p:nvPr userDrawn="1"/>
        </p:nvSpPr>
        <p:spPr>
          <a:xfrm>
            <a:off x="-4275" y="0"/>
            <a:ext cx="609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900"/>
          </a:p>
        </p:txBody>
      </p:sp>
      <p:sp>
        <p:nvSpPr>
          <p:cNvPr id="10" name="Text right">
            <a:extLst>
              <a:ext uri="{FF2B5EF4-FFF2-40B4-BE49-F238E27FC236}">
                <a16:creationId xmlns:a16="http://schemas.microsoft.com/office/drawing/2014/main" id="{2BA36AB0-7E01-ECCE-BA3F-D24C84F167C8}"/>
              </a:ext>
            </a:extLst>
          </p:cNvPr>
          <p:cNvSpPr>
            <a:spLocks noGrp="1"/>
          </p:cNvSpPr>
          <p:nvPr>
            <p:ph type="body" sz="quarter" idx="44" hasCustomPrompt="1"/>
          </p:nvPr>
        </p:nvSpPr>
        <p:spPr>
          <a:xfrm>
            <a:off x="7052862" y="3209576"/>
            <a:ext cx="4083451" cy="3079464"/>
          </a:xfrm>
        </p:spPr>
        <p:txBody>
          <a:bodyPr tIns="90000">
            <a:normAutofit/>
          </a:bodyPr>
          <a:lstStyle>
            <a:lvl1pPr marL="0" indent="0" algn="ctr">
              <a:spcBef>
                <a:spcPts val="0"/>
              </a:spcBef>
              <a:buNone/>
              <a:defRPr sz="1700">
                <a:solidFill>
                  <a:schemeClr val="bg1"/>
                </a:solidFill>
              </a:defRPr>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text</a:t>
            </a:r>
          </a:p>
        </p:txBody>
      </p:sp>
      <p:sp>
        <p:nvSpPr>
          <p:cNvPr id="12" name="Subtitle right">
            <a:extLst>
              <a:ext uri="{FF2B5EF4-FFF2-40B4-BE49-F238E27FC236}">
                <a16:creationId xmlns:a16="http://schemas.microsoft.com/office/drawing/2014/main" id="{77DF9300-7785-157A-33E6-C8C48C34F091}"/>
              </a:ext>
            </a:extLst>
          </p:cNvPr>
          <p:cNvSpPr>
            <a:spLocks noGrp="1"/>
          </p:cNvSpPr>
          <p:nvPr>
            <p:ph type="body" sz="quarter" idx="45" hasCustomPrompt="1"/>
          </p:nvPr>
        </p:nvSpPr>
        <p:spPr>
          <a:xfrm>
            <a:off x="7052862" y="1752600"/>
            <a:ext cx="4083451" cy="1247077"/>
          </a:xfrm>
        </p:spPr>
        <p:txBody>
          <a:bodyPr tIns="0" bIns="0" anchor="b" anchorCtr="0">
            <a:normAutofit/>
          </a:bodyPr>
          <a:lstStyle>
            <a:lvl1pPr marL="0" indent="0" algn="ctr">
              <a:lnSpc>
                <a:spcPct val="90000"/>
              </a:lnSpc>
              <a:spcBef>
                <a:spcPts val="0"/>
              </a:spcBef>
              <a:buNone/>
              <a:defRPr sz="4600" b="1">
                <a:solidFill>
                  <a:schemeClr val="bg1"/>
                </a:solidFill>
              </a:defRPr>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subtitle</a:t>
            </a:r>
          </a:p>
        </p:txBody>
      </p:sp>
      <p:sp>
        <p:nvSpPr>
          <p:cNvPr id="15" name="Text left">
            <a:extLst>
              <a:ext uri="{FF2B5EF4-FFF2-40B4-BE49-F238E27FC236}">
                <a16:creationId xmlns:a16="http://schemas.microsoft.com/office/drawing/2014/main" id="{74837118-B682-7D77-4DAE-A7ECE68C8B69}"/>
              </a:ext>
            </a:extLst>
          </p:cNvPr>
          <p:cNvSpPr>
            <a:spLocks noGrp="1"/>
          </p:cNvSpPr>
          <p:nvPr>
            <p:ph type="body" sz="quarter" idx="43" hasCustomPrompt="1"/>
          </p:nvPr>
        </p:nvSpPr>
        <p:spPr>
          <a:xfrm>
            <a:off x="1064703" y="3209576"/>
            <a:ext cx="4083451" cy="3079464"/>
          </a:xfrm>
        </p:spPr>
        <p:txBody>
          <a:bodyPr lIns="90000" tIns="90000" rIns="90000">
            <a:normAutofit/>
          </a:bodyPr>
          <a:lstStyle>
            <a:lvl1pPr marL="0" indent="0" algn="ctr">
              <a:spcBef>
                <a:spcPts val="0"/>
              </a:spcBef>
              <a:buNone/>
              <a:defRPr sz="1700">
                <a:solidFill>
                  <a:schemeClr val="tx1"/>
                </a:solidFill>
              </a:defRPr>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text</a:t>
            </a:r>
          </a:p>
        </p:txBody>
      </p:sp>
      <p:sp>
        <p:nvSpPr>
          <p:cNvPr id="16" name="Subtitle left">
            <a:extLst>
              <a:ext uri="{FF2B5EF4-FFF2-40B4-BE49-F238E27FC236}">
                <a16:creationId xmlns:a16="http://schemas.microsoft.com/office/drawing/2014/main" id="{E0BB284B-04E2-1D69-79C5-7E9C5DFC87E7}"/>
              </a:ext>
            </a:extLst>
          </p:cNvPr>
          <p:cNvSpPr>
            <a:spLocks noGrp="1"/>
          </p:cNvSpPr>
          <p:nvPr>
            <p:ph type="body" sz="quarter" idx="42" hasCustomPrompt="1"/>
          </p:nvPr>
        </p:nvSpPr>
        <p:spPr>
          <a:xfrm>
            <a:off x="1064703" y="1752600"/>
            <a:ext cx="4083451" cy="1247077"/>
          </a:xfrm>
        </p:spPr>
        <p:txBody>
          <a:bodyPr tIns="0" bIns="0" anchor="b" anchorCtr="0">
            <a:normAutofit/>
          </a:bodyPr>
          <a:lstStyle>
            <a:lvl1pPr marL="0" indent="0" algn="ctr">
              <a:lnSpc>
                <a:spcPct val="90000"/>
              </a:lnSpc>
              <a:spcBef>
                <a:spcPts val="0"/>
              </a:spcBef>
              <a:buNone/>
              <a:defRPr sz="4600" b="1">
                <a:solidFill>
                  <a:schemeClr val="tx1"/>
                </a:solidFill>
              </a:defRPr>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subtitle</a:t>
            </a:r>
          </a:p>
        </p:txBody>
      </p:sp>
    </p:spTree>
    <p:extLst>
      <p:ext uri="{BB962C8B-B14F-4D97-AF65-F5344CB8AC3E}">
        <p14:creationId xmlns:p14="http://schemas.microsoft.com/office/powerpoint/2010/main" val="334061000"/>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ne column and six boxes">
    <p:bg>
      <p:bgRef idx="1001">
        <a:schemeClr val="bg1"/>
      </p:bgRef>
    </p:bg>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0B805D82-B32D-0F2D-F6BE-07E8D9ED7C73}"/>
              </a:ext>
            </a:extLst>
          </p:cNvPr>
          <p:cNvGrpSpPr>
            <a:grpSpLocks noGrp="1" noUngrp="1" noRot="1" noMove="1" noResize="1"/>
          </p:cNvGrpSpPr>
          <p:nvPr userDrawn="1"/>
        </p:nvGrpSpPr>
        <p:grpSpPr>
          <a:xfrm>
            <a:off x="6093933" y="4572000"/>
            <a:ext cx="6098067" cy="2286000"/>
            <a:chOff x="6093933" y="2284016"/>
            <a:chExt cx="6098067" cy="2286000"/>
          </a:xfrm>
        </p:grpSpPr>
        <p:sp>
          <p:nvSpPr>
            <p:cNvPr id="24" name="Rectangle 9">
              <a:extLst>
                <a:ext uri="{FF2B5EF4-FFF2-40B4-BE49-F238E27FC236}">
                  <a16:creationId xmlns:a16="http://schemas.microsoft.com/office/drawing/2014/main" id="{77602A61-9F23-C8D2-A09D-8794A07A83A4}"/>
                </a:ext>
              </a:extLst>
            </p:cNvPr>
            <p:cNvSpPr>
              <a:spLocks noGrp="1" noRot="1" noMove="1" noResize="1" noEditPoints="1" noAdjustHandles="1" noChangeArrowheads="1" noChangeShapeType="1"/>
            </p:cNvSpPr>
            <p:nvPr userDrawn="1"/>
          </p:nvSpPr>
          <p:spPr>
            <a:xfrm>
              <a:off x="9140734" y="2284016"/>
              <a:ext cx="3051266" cy="2286000"/>
            </a:xfrm>
            <a:prstGeom prst="rect">
              <a:avLst/>
            </a:prstGeom>
            <a:solidFill>
              <a:srgbClr val="4141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noFill/>
              </a:endParaRPr>
            </a:p>
          </p:txBody>
        </p:sp>
        <p:sp>
          <p:nvSpPr>
            <p:cNvPr id="18" name="Rectangle 8">
              <a:extLst>
                <a:ext uri="{FF2B5EF4-FFF2-40B4-BE49-F238E27FC236}">
                  <a16:creationId xmlns:a16="http://schemas.microsoft.com/office/drawing/2014/main" id="{71C9CB3B-CFC9-6C94-4A45-8248EE368647}"/>
                </a:ext>
              </a:extLst>
            </p:cNvPr>
            <p:cNvSpPr>
              <a:spLocks noGrp="1" noRot="1" noMove="1" noResize="1" noEditPoints="1" noAdjustHandles="1" noChangeArrowheads="1" noChangeShapeType="1"/>
            </p:cNvSpPr>
            <p:nvPr userDrawn="1"/>
          </p:nvSpPr>
          <p:spPr>
            <a:xfrm>
              <a:off x="6093933" y="2284016"/>
              <a:ext cx="3049200" cy="2286000"/>
            </a:xfrm>
            <a:prstGeom prst="rect">
              <a:avLst/>
            </a:prstGeom>
            <a:solidFill>
              <a:srgbClr val="CEDA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grpSp>
      <p:grpSp>
        <p:nvGrpSpPr>
          <p:cNvPr id="25" name="Group 2">
            <a:extLst>
              <a:ext uri="{FF2B5EF4-FFF2-40B4-BE49-F238E27FC236}">
                <a16:creationId xmlns:a16="http://schemas.microsoft.com/office/drawing/2014/main" id="{E2995E7F-BF55-E079-2844-24DF6BD07CE4}"/>
              </a:ext>
            </a:extLst>
          </p:cNvPr>
          <p:cNvGrpSpPr>
            <a:grpSpLocks noGrp="1" noUngrp="1" noRot="1" noMove="1" noResize="1"/>
          </p:cNvGrpSpPr>
          <p:nvPr userDrawn="1"/>
        </p:nvGrpSpPr>
        <p:grpSpPr>
          <a:xfrm>
            <a:off x="6095309" y="2287081"/>
            <a:ext cx="6097200" cy="2286000"/>
            <a:chOff x="6094800" y="2284016"/>
            <a:chExt cx="6097200" cy="2286000"/>
          </a:xfrm>
        </p:grpSpPr>
        <p:sp>
          <p:nvSpPr>
            <p:cNvPr id="33" name="Rectangle 6">
              <a:extLst>
                <a:ext uri="{FF2B5EF4-FFF2-40B4-BE49-F238E27FC236}">
                  <a16:creationId xmlns:a16="http://schemas.microsoft.com/office/drawing/2014/main" id="{96985562-9D5F-EA41-4B61-EF462ACC4CBC}"/>
                </a:ext>
              </a:extLst>
            </p:cNvPr>
            <p:cNvSpPr>
              <a:spLocks noGrp="1" noRot="1" noMove="1" noResize="1" noEditPoints="1" noAdjustHandles="1" noChangeArrowheads="1" noChangeShapeType="1"/>
            </p:cNvSpPr>
            <p:nvPr userDrawn="1"/>
          </p:nvSpPr>
          <p:spPr>
            <a:xfrm>
              <a:off x="9142800" y="2284016"/>
              <a:ext cx="3049200" cy="2286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7" name="Rectangle 5">
              <a:extLst>
                <a:ext uri="{FF2B5EF4-FFF2-40B4-BE49-F238E27FC236}">
                  <a16:creationId xmlns:a16="http://schemas.microsoft.com/office/drawing/2014/main" id="{97F9E8E4-1D6C-3F99-80CA-7FAA2B16C610}"/>
                </a:ext>
              </a:extLst>
            </p:cNvPr>
            <p:cNvSpPr>
              <a:spLocks noGrp="1" noRot="1" noMove="1" noResize="1" noEditPoints="1" noAdjustHandles="1" noChangeArrowheads="1" noChangeShapeType="1"/>
            </p:cNvSpPr>
            <p:nvPr userDrawn="1"/>
          </p:nvSpPr>
          <p:spPr>
            <a:xfrm>
              <a:off x="6094800" y="2284016"/>
              <a:ext cx="3049200" cy="2286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solidFill>
                  <a:srgbClr val="3F3F3F"/>
                </a:solidFill>
              </a:endParaRPr>
            </a:p>
          </p:txBody>
        </p:sp>
      </p:grpSp>
      <p:grpSp>
        <p:nvGrpSpPr>
          <p:cNvPr id="34" name="Group 1">
            <a:extLst>
              <a:ext uri="{FF2B5EF4-FFF2-40B4-BE49-F238E27FC236}">
                <a16:creationId xmlns:a16="http://schemas.microsoft.com/office/drawing/2014/main" id="{79F4CBBD-16D9-5278-B26B-A69A45D1C1C9}"/>
              </a:ext>
            </a:extLst>
          </p:cNvPr>
          <p:cNvGrpSpPr>
            <a:grpSpLocks noGrp="1" noUngrp="1" noRot="1" noMove="1" noResize="1"/>
          </p:cNvGrpSpPr>
          <p:nvPr userDrawn="1"/>
        </p:nvGrpSpPr>
        <p:grpSpPr>
          <a:xfrm>
            <a:off x="6095999" y="0"/>
            <a:ext cx="6096001" cy="2297849"/>
            <a:chOff x="6095999" y="2272167"/>
            <a:chExt cx="6096001" cy="2297849"/>
          </a:xfrm>
        </p:grpSpPr>
        <p:sp>
          <p:nvSpPr>
            <p:cNvPr id="36" name="Rectangle 3">
              <a:extLst>
                <a:ext uri="{FF2B5EF4-FFF2-40B4-BE49-F238E27FC236}">
                  <a16:creationId xmlns:a16="http://schemas.microsoft.com/office/drawing/2014/main" id="{8DC71171-880E-4E14-5915-0A85E51C0D55}"/>
                </a:ext>
              </a:extLst>
            </p:cNvPr>
            <p:cNvSpPr>
              <a:spLocks noGrp="1" noRot="1" noMove="1" noResize="1" noEditPoints="1" noAdjustHandles="1" noChangeArrowheads="1" noChangeShapeType="1"/>
            </p:cNvSpPr>
            <p:nvPr userDrawn="1"/>
          </p:nvSpPr>
          <p:spPr>
            <a:xfrm>
              <a:off x="9142800" y="2272167"/>
              <a:ext cx="3049200" cy="2297849"/>
            </a:xfrm>
            <a:prstGeom prst="rect">
              <a:avLst/>
            </a:prstGeom>
            <a:solidFill>
              <a:srgbClr val="0038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37" name="Rectangle 2">
              <a:extLst>
                <a:ext uri="{FF2B5EF4-FFF2-40B4-BE49-F238E27FC236}">
                  <a16:creationId xmlns:a16="http://schemas.microsoft.com/office/drawing/2014/main" id="{B12FB3C7-0522-562B-B1B3-44EBD2AF1056}"/>
                </a:ext>
              </a:extLst>
            </p:cNvPr>
            <p:cNvSpPr>
              <a:spLocks noGrp="1" noRot="1" noMove="1" noResize="1" noEditPoints="1" noAdjustHandles="1" noChangeArrowheads="1" noChangeShapeType="1"/>
            </p:cNvSpPr>
            <p:nvPr userDrawn="1"/>
          </p:nvSpPr>
          <p:spPr>
            <a:xfrm>
              <a:off x="6095999" y="2272167"/>
              <a:ext cx="3049200" cy="229784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solidFill>
                  <a:schemeClr val="tx1"/>
                </a:solidFill>
              </a:endParaRPr>
            </a:p>
          </p:txBody>
        </p:sp>
      </p:grpSp>
      <p:sp>
        <p:nvSpPr>
          <p:cNvPr id="39" name="Footer">
            <a:extLst>
              <a:ext uri="{FF2B5EF4-FFF2-40B4-BE49-F238E27FC236}">
                <a16:creationId xmlns:a16="http://schemas.microsoft.com/office/drawing/2014/main" id="{A1006389-C891-DE19-A9C5-FAA8E0EF56FE}"/>
              </a:ext>
            </a:extLst>
          </p:cNvPr>
          <p:cNvSpPr>
            <a:spLocks noGrp="1"/>
          </p:cNvSpPr>
          <p:nvPr>
            <p:ph type="ftr" sz="quarter" idx="98"/>
          </p:nvPr>
        </p:nvSpPr>
        <p:spPr>
          <a:xfrm>
            <a:off x="1053108" y="6200775"/>
            <a:ext cx="4074453" cy="288924"/>
          </a:xfrm>
        </p:spPr>
        <p:txBody>
          <a:bodyPr/>
          <a:lstStyle/>
          <a:p>
            <a:endParaRPr lang="sv-SE" dirty="0"/>
          </a:p>
        </p:txBody>
      </p:sp>
      <p:sp>
        <p:nvSpPr>
          <p:cNvPr id="23" name="Text 6">
            <a:extLst>
              <a:ext uri="{FF2B5EF4-FFF2-40B4-BE49-F238E27FC236}">
                <a16:creationId xmlns:a16="http://schemas.microsoft.com/office/drawing/2014/main" id="{3B019CED-005F-E745-33AC-CABC5E4F7CCE}"/>
              </a:ext>
            </a:extLst>
          </p:cNvPr>
          <p:cNvSpPr>
            <a:spLocks noGrp="1"/>
          </p:cNvSpPr>
          <p:nvPr>
            <p:ph type="body" sz="quarter" idx="103" hasCustomPrompt="1"/>
          </p:nvPr>
        </p:nvSpPr>
        <p:spPr>
          <a:xfrm>
            <a:off x="9603016" y="5797245"/>
            <a:ext cx="2120400" cy="468000"/>
          </a:xfrm>
        </p:spPr>
        <p:txBody>
          <a:bodyPr lIns="90000" tIns="36000" rIns="90000" bIns="36000">
            <a:noAutofit/>
          </a:bodyPr>
          <a:lstStyle>
            <a:lvl1pPr marL="0" indent="0" algn="ctr">
              <a:lnSpc>
                <a:spcPct val="100000"/>
              </a:lnSpc>
              <a:spcBef>
                <a:spcPts val="0"/>
              </a:spcBef>
              <a:spcAft>
                <a:spcPts val="0"/>
              </a:spcAft>
              <a:buNone/>
              <a:defRPr sz="1300" spc="0" baseline="0">
                <a:solidFill>
                  <a:schemeClr val="bg1"/>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26" name="Heading 6">
            <a:extLst>
              <a:ext uri="{FF2B5EF4-FFF2-40B4-BE49-F238E27FC236}">
                <a16:creationId xmlns:a16="http://schemas.microsoft.com/office/drawing/2014/main" id="{D1E9A488-AF9F-776B-F675-22FF045AD00C}"/>
              </a:ext>
            </a:extLst>
          </p:cNvPr>
          <p:cNvSpPr>
            <a:spLocks noGrp="1"/>
          </p:cNvSpPr>
          <p:nvPr>
            <p:ph type="body" sz="quarter" idx="92" hasCustomPrompt="1"/>
          </p:nvPr>
        </p:nvSpPr>
        <p:spPr>
          <a:xfrm>
            <a:off x="9603933" y="5178208"/>
            <a:ext cx="2120276" cy="612000"/>
          </a:xfrm>
        </p:spPr>
        <p:txBody>
          <a:bodyPr lIns="90000" tIns="0" rIns="90000" bIns="0" anchor="b" anchorCtr="0">
            <a:normAutofit/>
          </a:bodyPr>
          <a:lstStyle>
            <a:lvl1pPr marL="0" indent="0" algn="ctr">
              <a:lnSpc>
                <a:spcPct val="100000"/>
              </a:lnSpc>
              <a:spcBef>
                <a:spcPts val="0"/>
              </a:spcBef>
              <a:spcAft>
                <a:spcPts val="0"/>
              </a:spcAft>
              <a:buNone/>
              <a:defRPr sz="3600" b="1">
                <a:solidFill>
                  <a:schemeClr val="bg1"/>
                </a:solidFill>
              </a:defRPr>
            </a:lvl1pPr>
          </a:lstStyle>
          <a:p>
            <a:pPr lvl="0"/>
            <a:r>
              <a:rPr lang="en-US" dirty="0"/>
              <a:t>100</a:t>
            </a:r>
            <a:endParaRPr lang="sv-SE" dirty="0"/>
          </a:p>
        </p:txBody>
      </p:sp>
      <p:sp>
        <p:nvSpPr>
          <p:cNvPr id="28" name="Text 5">
            <a:extLst>
              <a:ext uri="{FF2B5EF4-FFF2-40B4-BE49-F238E27FC236}">
                <a16:creationId xmlns:a16="http://schemas.microsoft.com/office/drawing/2014/main" id="{7A7AFA27-B269-5037-D2DA-2D933490B591}"/>
              </a:ext>
            </a:extLst>
          </p:cNvPr>
          <p:cNvSpPr>
            <a:spLocks noGrp="1"/>
          </p:cNvSpPr>
          <p:nvPr>
            <p:ph type="body" sz="quarter" idx="102" hasCustomPrompt="1"/>
          </p:nvPr>
        </p:nvSpPr>
        <p:spPr>
          <a:xfrm>
            <a:off x="6558865" y="5807814"/>
            <a:ext cx="2120400" cy="468000"/>
          </a:xfrm>
        </p:spPr>
        <p:txBody>
          <a:bodyPr lIns="90000" tIns="36000" rIns="90000" bIns="36000">
            <a:noAutofit/>
          </a:bodyPr>
          <a:lstStyle>
            <a:lvl1pPr marL="0" indent="0" algn="ctr">
              <a:lnSpc>
                <a:spcPct val="100000"/>
              </a:lnSpc>
              <a:spcBef>
                <a:spcPts val="0"/>
              </a:spcBef>
              <a:spcAft>
                <a:spcPts val="0"/>
              </a:spcAft>
              <a:buNone/>
              <a:defRPr sz="1300" spc="0" baseline="0">
                <a:solidFill>
                  <a:schemeClr val="tx1"/>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29" name="Heading 5">
            <a:extLst>
              <a:ext uri="{FF2B5EF4-FFF2-40B4-BE49-F238E27FC236}">
                <a16:creationId xmlns:a16="http://schemas.microsoft.com/office/drawing/2014/main" id="{9E96658A-91B1-FDCB-89A9-D83C4151199F}"/>
              </a:ext>
            </a:extLst>
          </p:cNvPr>
          <p:cNvSpPr>
            <a:spLocks noGrp="1"/>
          </p:cNvSpPr>
          <p:nvPr>
            <p:ph type="body" sz="quarter" idx="94" hasCustomPrompt="1"/>
          </p:nvPr>
        </p:nvSpPr>
        <p:spPr>
          <a:xfrm>
            <a:off x="6556799" y="5181600"/>
            <a:ext cx="2120276" cy="612000"/>
          </a:xfrm>
        </p:spPr>
        <p:txBody>
          <a:bodyPr lIns="90000" tIns="0" rIns="90000" bIns="0" anchor="b" anchorCtr="0">
            <a:normAutofit/>
          </a:bodyPr>
          <a:lstStyle>
            <a:lvl1pPr marL="0" indent="0" algn="ctr">
              <a:lnSpc>
                <a:spcPct val="100000"/>
              </a:lnSpc>
              <a:spcBef>
                <a:spcPts val="0"/>
              </a:spcBef>
              <a:spcAft>
                <a:spcPts val="0"/>
              </a:spcAft>
              <a:buNone/>
              <a:defRPr sz="3600" b="1">
                <a:solidFill>
                  <a:schemeClr val="tx1"/>
                </a:solidFill>
              </a:defRPr>
            </a:lvl1pPr>
          </a:lstStyle>
          <a:p>
            <a:pPr lvl="0"/>
            <a:r>
              <a:rPr lang="en-US" dirty="0"/>
              <a:t>100</a:t>
            </a:r>
            <a:endParaRPr lang="sv-SE" dirty="0"/>
          </a:p>
        </p:txBody>
      </p:sp>
      <p:sp>
        <p:nvSpPr>
          <p:cNvPr id="30" name="Text 4">
            <a:extLst>
              <a:ext uri="{FF2B5EF4-FFF2-40B4-BE49-F238E27FC236}">
                <a16:creationId xmlns:a16="http://schemas.microsoft.com/office/drawing/2014/main" id="{B08BFFED-6BED-1AF0-AC99-EC49EB4EE267}"/>
              </a:ext>
            </a:extLst>
          </p:cNvPr>
          <p:cNvSpPr>
            <a:spLocks noGrp="1"/>
          </p:cNvSpPr>
          <p:nvPr>
            <p:ph type="body" sz="quarter" idx="101" hasCustomPrompt="1"/>
          </p:nvPr>
        </p:nvSpPr>
        <p:spPr>
          <a:xfrm>
            <a:off x="9609978" y="3528518"/>
            <a:ext cx="2120400" cy="468000"/>
          </a:xfrm>
        </p:spPr>
        <p:txBody>
          <a:bodyPr lIns="90000" tIns="36000" rIns="90000" bIns="36000">
            <a:noAutofit/>
          </a:bodyPr>
          <a:lstStyle>
            <a:lvl1pPr marL="0" indent="0" algn="ctr">
              <a:lnSpc>
                <a:spcPct val="100000"/>
              </a:lnSpc>
              <a:spcBef>
                <a:spcPts val="0"/>
              </a:spcBef>
              <a:spcAft>
                <a:spcPts val="0"/>
              </a:spcAft>
              <a:buNone/>
              <a:defRPr sz="1300" spc="0" baseline="0">
                <a:solidFill>
                  <a:schemeClr val="tx2"/>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31" name="Heading 4">
            <a:extLst>
              <a:ext uri="{FF2B5EF4-FFF2-40B4-BE49-F238E27FC236}">
                <a16:creationId xmlns:a16="http://schemas.microsoft.com/office/drawing/2014/main" id="{0C9B1205-6F55-AD86-78F2-B405656AF697}"/>
              </a:ext>
            </a:extLst>
          </p:cNvPr>
          <p:cNvSpPr>
            <a:spLocks noGrp="1"/>
          </p:cNvSpPr>
          <p:nvPr>
            <p:ph type="body" sz="quarter" idx="75" hasCustomPrompt="1"/>
          </p:nvPr>
        </p:nvSpPr>
        <p:spPr>
          <a:xfrm>
            <a:off x="9609978" y="2908393"/>
            <a:ext cx="2120276" cy="612000"/>
          </a:xfrm>
        </p:spPr>
        <p:txBody>
          <a:bodyPr lIns="90000" tIns="0" rIns="90000" bIns="0" anchor="b" anchorCtr="0">
            <a:normAutofit/>
          </a:bodyPr>
          <a:lstStyle>
            <a:lvl1pPr marL="0" indent="0" algn="ctr">
              <a:lnSpc>
                <a:spcPct val="100000"/>
              </a:lnSpc>
              <a:spcBef>
                <a:spcPts val="0"/>
              </a:spcBef>
              <a:spcAft>
                <a:spcPts val="0"/>
              </a:spcAft>
              <a:buNone/>
              <a:defRPr sz="3600" b="1">
                <a:solidFill>
                  <a:schemeClr val="tx2"/>
                </a:solidFill>
              </a:defRPr>
            </a:lvl1pPr>
          </a:lstStyle>
          <a:p>
            <a:pPr lvl="0"/>
            <a:r>
              <a:rPr lang="en-US" dirty="0"/>
              <a:t>100</a:t>
            </a:r>
            <a:endParaRPr lang="sv-SE" dirty="0"/>
          </a:p>
        </p:txBody>
      </p:sp>
      <p:sp>
        <p:nvSpPr>
          <p:cNvPr id="32" name="Text 3">
            <a:extLst>
              <a:ext uri="{FF2B5EF4-FFF2-40B4-BE49-F238E27FC236}">
                <a16:creationId xmlns:a16="http://schemas.microsoft.com/office/drawing/2014/main" id="{C2E4CF88-A7BC-845E-97DE-D463395BC1F5}"/>
              </a:ext>
            </a:extLst>
          </p:cNvPr>
          <p:cNvSpPr>
            <a:spLocks noGrp="1"/>
          </p:cNvSpPr>
          <p:nvPr>
            <p:ph type="body" sz="quarter" idx="100" hasCustomPrompt="1"/>
          </p:nvPr>
        </p:nvSpPr>
        <p:spPr>
          <a:xfrm>
            <a:off x="6558865" y="3528518"/>
            <a:ext cx="2120400" cy="468000"/>
          </a:xfrm>
        </p:spPr>
        <p:txBody>
          <a:bodyPr lIns="90000" tIns="36000" rIns="90000" bIns="36000">
            <a:noAutofit/>
          </a:bodyPr>
          <a:lstStyle>
            <a:lvl1pPr marL="0" indent="0" algn="ctr">
              <a:lnSpc>
                <a:spcPct val="100000"/>
              </a:lnSpc>
              <a:spcBef>
                <a:spcPts val="0"/>
              </a:spcBef>
              <a:spcAft>
                <a:spcPts val="0"/>
              </a:spcAft>
              <a:buNone/>
              <a:defRPr sz="1300" spc="0" baseline="0">
                <a:solidFill>
                  <a:srgbClr val="FFFFFF"/>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35" name="Heading 3">
            <a:extLst>
              <a:ext uri="{FF2B5EF4-FFF2-40B4-BE49-F238E27FC236}">
                <a16:creationId xmlns:a16="http://schemas.microsoft.com/office/drawing/2014/main" id="{844817AD-2378-7D48-7372-1067E193B5ED}"/>
              </a:ext>
            </a:extLst>
          </p:cNvPr>
          <p:cNvSpPr>
            <a:spLocks noGrp="1"/>
          </p:cNvSpPr>
          <p:nvPr>
            <p:ph type="body" sz="quarter" idx="82" hasCustomPrompt="1"/>
          </p:nvPr>
        </p:nvSpPr>
        <p:spPr>
          <a:xfrm>
            <a:off x="6556799" y="2902304"/>
            <a:ext cx="2120276" cy="612000"/>
          </a:xfrm>
        </p:spPr>
        <p:txBody>
          <a:bodyPr lIns="90000" tIns="0" rIns="90000" bIns="0" anchor="b" anchorCtr="0">
            <a:normAutofit/>
          </a:bodyPr>
          <a:lstStyle>
            <a:lvl1pPr marL="0" indent="0" algn="ctr">
              <a:lnSpc>
                <a:spcPct val="100000"/>
              </a:lnSpc>
              <a:spcBef>
                <a:spcPts val="0"/>
              </a:spcBef>
              <a:spcAft>
                <a:spcPts val="0"/>
              </a:spcAft>
              <a:buNone/>
              <a:defRPr sz="3600" b="1">
                <a:solidFill>
                  <a:srgbClr val="FFFFFF"/>
                </a:solidFill>
              </a:defRPr>
            </a:lvl1pPr>
          </a:lstStyle>
          <a:p>
            <a:pPr lvl="0"/>
            <a:r>
              <a:rPr lang="en-US" dirty="0"/>
              <a:t>100</a:t>
            </a:r>
            <a:endParaRPr lang="sv-SE" dirty="0"/>
          </a:p>
        </p:txBody>
      </p:sp>
      <p:sp>
        <p:nvSpPr>
          <p:cNvPr id="38" name="Text 2">
            <a:extLst>
              <a:ext uri="{FF2B5EF4-FFF2-40B4-BE49-F238E27FC236}">
                <a16:creationId xmlns:a16="http://schemas.microsoft.com/office/drawing/2014/main" id="{4AD2F5F9-0339-D060-BFA0-A26EE0066A98}"/>
              </a:ext>
            </a:extLst>
          </p:cNvPr>
          <p:cNvSpPr>
            <a:spLocks noGrp="1"/>
          </p:cNvSpPr>
          <p:nvPr>
            <p:ph type="body" sz="quarter" idx="85" hasCustomPrompt="1"/>
          </p:nvPr>
        </p:nvSpPr>
        <p:spPr>
          <a:xfrm>
            <a:off x="9603138" y="1218351"/>
            <a:ext cx="2120400" cy="468000"/>
          </a:xfrm>
        </p:spPr>
        <p:txBody>
          <a:bodyPr lIns="90000" tIns="36000" rIns="90000" bIns="36000">
            <a:noAutofit/>
          </a:bodyPr>
          <a:lstStyle>
            <a:lvl1pPr marL="0" indent="0" algn="ctr">
              <a:lnSpc>
                <a:spcPct val="100000"/>
              </a:lnSpc>
              <a:spcBef>
                <a:spcPts val="0"/>
              </a:spcBef>
              <a:spcAft>
                <a:spcPts val="0"/>
              </a:spcAft>
              <a:buNone/>
              <a:defRPr sz="1300" spc="0" baseline="0">
                <a:solidFill>
                  <a:srgbClr val="FFFFFF"/>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40" name="Heading 2">
            <a:extLst>
              <a:ext uri="{FF2B5EF4-FFF2-40B4-BE49-F238E27FC236}">
                <a16:creationId xmlns:a16="http://schemas.microsoft.com/office/drawing/2014/main" id="{F7E2A780-6D03-802C-B1A1-ADDB46D2B25E}"/>
              </a:ext>
            </a:extLst>
          </p:cNvPr>
          <p:cNvSpPr>
            <a:spLocks noGrp="1"/>
          </p:cNvSpPr>
          <p:nvPr>
            <p:ph type="body" sz="quarter" idx="86" hasCustomPrompt="1"/>
          </p:nvPr>
        </p:nvSpPr>
        <p:spPr>
          <a:xfrm>
            <a:off x="9603140" y="597555"/>
            <a:ext cx="2120276" cy="612000"/>
          </a:xfrm>
        </p:spPr>
        <p:txBody>
          <a:bodyPr lIns="90000" tIns="0" rIns="90000" bIns="0" anchor="b" anchorCtr="0">
            <a:normAutofit/>
          </a:bodyPr>
          <a:lstStyle>
            <a:lvl1pPr marL="0" indent="0" algn="ctr">
              <a:lnSpc>
                <a:spcPct val="100000"/>
              </a:lnSpc>
              <a:spcBef>
                <a:spcPts val="0"/>
              </a:spcBef>
              <a:spcAft>
                <a:spcPts val="0"/>
              </a:spcAft>
              <a:buNone/>
              <a:defRPr sz="3600" b="1">
                <a:solidFill>
                  <a:srgbClr val="FFFFFF"/>
                </a:solidFill>
              </a:defRPr>
            </a:lvl1pPr>
          </a:lstStyle>
          <a:p>
            <a:pPr lvl="0"/>
            <a:r>
              <a:rPr lang="en-US" dirty="0"/>
              <a:t>100</a:t>
            </a:r>
          </a:p>
        </p:txBody>
      </p:sp>
      <p:sp>
        <p:nvSpPr>
          <p:cNvPr id="41" name="Text 1">
            <a:extLst>
              <a:ext uri="{FF2B5EF4-FFF2-40B4-BE49-F238E27FC236}">
                <a16:creationId xmlns:a16="http://schemas.microsoft.com/office/drawing/2014/main" id="{9B00B5F2-8CBF-055F-0D2E-071F34FC94CF}"/>
              </a:ext>
            </a:extLst>
          </p:cNvPr>
          <p:cNvSpPr>
            <a:spLocks noGrp="1"/>
          </p:cNvSpPr>
          <p:nvPr>
            <p:ph type="body" sz="quarter" idx="99" hasCustomPrompt="1"/>
          </p:nvPr>
        </p:nvSpPr>
        <p:spPr>
          <a:xfrm>
            <a:off x="6560331" y="1218351"/>
            <a:ext cx="2120400" cy="468000"/>
          </a:xfrm>
        </p:spPr>
        <p:txBody>
          <a:bodyPr lIns="90000" tIns="36000" rIns="90000" bIns="36000">
            <a:noAutofit/>
          </a:bodyPr>
          <a:lstStyle>
            <a:lvl1pPr marL="0" indent="0" algn="ctr">
              <a:lnSpc>
                <a:spcPct val="100000"/>
              </a:lnSpc>
              <a:spcBef>
                <a:spcPts val="0"/>
              </a:spcBef>
              <a:spcAft>
                <a:spcPts val="0"/>
              </a:spcAft>
              <a:buNone/>
              <a:defRPr sz="1300" spc="0" baseline="0">
                <a:solidFill>
                  <a:schemeClr val="tx1"/>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42" name="Heading 1">
            <a:extLst>
              <a:ext uri="{FF2B5EF4-FFF2-40B4-BE49-F238E27FC236}">
                <a16:creationId xmlns:a16="http://schemas.microsoft.com/office/drawing/2014/main" id="{FF678ADB-7357-38D9-AA61-3FC68E2A28BC}"/>
              </a:ext>
            </a:extLst>
          </p:cNvPr>
          <p:cNvSpPr>
            <a:spLocks noGrp="1"/>
          </p:cNvSpPr>
          <p:nvPr>
            <p:ph type="body" sz="quarter" idx="88" hasCustomPrompt="1"/>
          </p:nvPr>
        </p:nvSpPr>
        <p:spPr>
          <a:xfrm>
            <a:off x="6558865" y="597555"/>
            <a:ext cx="2120400" cy="612000"/>
          </a:xfrm>
        </p:spPr>
        <p:txBody>
          <a:bodyPr lIns="90000" tIns="0" rIns="90000" bIns="0" anchor="b" anchorCtr="0">
            <a:normAutofit/>
          </a:bodyPr>
          <a:lstStyle>
            <a:lvl1pPr marL="0" indent="0" algn="ctr">
              <a:lnSpc>
                <a:spcPct val="100000"/>
              </a:lnSpc>
              <a:spcBef>
                <a:spcPts val="0"/>
              </a:spcBef>
              <a:spcAft>
                <a:spcPts val="0"/>
              </a:spcAft>
              <a:buNone/>
              <a:defRPr sz="3600" b="1">
                <a:solidFill>
                  <a:schemeClr val="tx1"/>
                </a:solidFill>
              </a:defRPr>
            </a:lvl1pPr>
          </a:lstStyle>
          <a:p>
            <a:pPr lvl="0"/>
            <a:r>
              <a:rPr lang="en-US" dirty="0"/>
              <a:t>100</a:t>
            </a:r>
            <a:endParaRPr lang="sv-SE" dirty="0"/>
          </a:p>
        </p:txBody>
      </p:sp>
      <p:sp>
        <p:nvSpPr>
          <p:cNvPr id="3" name="Text">
            <a:extLst>
              <a:ext uri="{FF2B5EF4-FFF2-40B4-BE49-F238E27FC236}">
                <a16:creationId xmlns:a16="http://schemas.microsoft.com/office/drawing/2014/main" id="{56F46F8F-8B95-7BD5-CDDC-D46F95B6F854}"/>
              </a:ext>
            </a:extLst>
          </p:cNvPr>
          <p:cNvSpPr>
            <a:spLocks noGrp="1"/>
          </p:cNvSpPr>
          <p:nvPr>
            <p:ph type="body" sz="quarter" idx="40" hasCustomPrompt="1"/>
          </p:nvPr>
        </p:nvSpPr>
        <p:spPr>
          <a:xfrm>
            <a:off x="1053109" y="2731325"/>
            <a:ext cx="4080224" cy="3469450"/>
          </a:xfrm>
        </p:spPr>
        <p:txBody>
          <a:bodyPr/>
          <a:lstStyle/>
          <a:p>
            <a:pPr lvl="0"/>
            <a:r>
              <a:rPr lang="en-US" dirty="0"/>
              <a:t>Click to add text</a:t>
            </a:r>
            <a:endParaRPr lang="sv-SE" dirty="0"/>
          </a:p>
        </p:txBody>
      </p:sp>
      <p:sp>
        <p:nvSpPr>
          <p:cNvPr id="4" name="Title ">
            <a:extLst>
              <a:ext uri="{FF2B5EF4-FFF2-40B4-BE49-F238E27FC236}">
                <a16:creationId xmlns:a16="http://schemas.microsoft.com/office/drawing/2014/main" id="{1E0B038D-EF27-77A2-AEAE-EBB9C54B2712}"/>
              </a:ext>
            </a:extLst>
          </p:cNvPr>
          <p:cNvSpPr>
            <a:spLocks noGrp="1"/>
          </p:cNvSpPr>
          <p:nvPr>
            <p:ph type="title" hasCustomPrompt="1"/>
          </p:nvPr>
        </p:nvSpPr>
        <p:spPr>
          <a:xfrm>
            <a:off x="1053108" y="1472541"/>
            <a:ext cx="4074453" cy="1021278"/>
          </a:xfrm>
        </p:spPr>
        <p:txBody>
          <a:bodyPr anchor="b" anchorCtr="0"/>
          <a:lstStyle/>
          <a:p>
            <a:r>
              <a:rPr lang="en-US" dirty="0"/>
              <a:t>Click to add title</a:t>
            </a:r>
            <a:endParaRPr lang="sv-SE" dirty="0"/>
          </a:p>
        </p:txBody>
      </p:sp>
    </p:spTree>
    <p:extLst>
      <p:ext uri="{BB962C8B-B14F-4D97-AF65-F5344CB8AC3E}">
        <p14:creationId xmlns:p14="http://schemas.microsoft.com/office/powerpoint/2010/main" val="3160730733"/>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One column and nine boxes">
    <p:bg>
      <p:bgRef idx="1001">
        <a:schemeClr val="bg1"/>
      </p:bgRef>
    </p:bg>
    <p:spTree>
      <p:nvGrpSpPr>
        <p:cNvPr id="1" name=""/>
        <p:cNvGrpSpPr/>
        <p:nvPr/>
      </p:nvGrpSpPr>
      <p:grpSpPr>
        <a:xfrm>
          <a:off x="0" y="0"/>
          <a:ext cx="0" cy="0"/>
          <a:chOff x="0" y="0"/>
          <a:chExt cx="0" cy="0"/>
        </a:xfrm>
      </p:grpSpPr>
      <p:grpSp>
        <p:nvGrpSpPr>
          <p:cNvPr id="20" name="Group 3">
            <a:extLst>
              <a:ext uri="{FF2B5EF4-FFF2-40B4-BE49-F238E27FC236}">
                <a16:creationId xmlns:a16="http://schemas.microsoft.com/office/drawing/2014/main" id="{B4D16CEE-2BA1-1AB4-8A9C-4CEE67596611}"/>
              </a:ext>
            </a:extLst>
          </p:cNvPr>
          <p:cNvGrpSpPr>
            <a:grpSpLocks/>
          </p:cNvGrpSpPr>
          <p:nvPr userDrawn="1"/>
        </p:nvGrpSpPr>
        <p:grpSpPr>
          <a:xfrm>
            <a:off x="5041717" y="4572110"/>
            <a:ext cx="7150282" cy="2286000"/>
            <a:chOff x="5041717" y="2284016"/>
            <a:chExt cx="7150282" cy="2286000"/>
          </a:xfrm>
        </p:grpSpPr>
        <p:sp>
          <p:nvSpPr>
            <p:cNvPr id="23" name="Rectangle 9">
              <a:extLst>
                <a:ext uri="{FF2B5EF4-FFF2-40B4-BE49-F238E27FC236}">
                  <a16:creationId xmlns:a16="http://schemas.microsoft.com/office/drawing/2014/main" id="{8D1167AE-35DD-0F3C-7BD4-83AE55330696}"/>
                </a:ext>
              </a:extLst>
            </p:cNvPr>
            <p:cNvSpPr>
              <a:spLocks/>
            </p:cNvSpPr>
            <p:nvPr userDrawn="1"/>
          </p:nvSpPr>
          <p:spPr>
            <a:xfrm>
              <a:off x="9807210" y="2284016"/>
              <a:ext cx="2384789" cy="2286000"/>
            </a:xfrm>
            <a:prstGeom prst="rect">
              <a:avLst/>
            </a:prstGeom>
            <a:solidFill>
              <a:srgbClr val="4141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noFill/>
              </a:endParaRPr>
            </a:p>
          </p:txBody>
        </p:sp>
        <p:sp>
          <p:nvSpPr>
            <p:cNvPr id="22" name="Rectangle 8">
              <a:extLst>
                <a:ext uri="{FF2B5EF4-FFF2-40B4-BE49-F238E27FC236}">
                  <a16:creationId xmlns:a16="http://schemas.microsoft.com/office/drawing/2014/main" id="{76F3B669-6831-DBDB-7AA2-FD1F2AD82C8E}"/>
                </a:ext>
              </a:extLst>
            </p:cNvPr>
            <p:cNvSpPr>
              <a:spLocks/>
            </p:cNvSpPr>
            <p:nvPr userDrawn="1"/>
          </p:nvSpPr>
          <p:spPr>
            <a:xfrm>
              <a:off x="7424917" y="2284016"/>
              <a:ext cx="2383200" cy="2286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1" name="Rectangle 7">
              <a:extLst>
                <a:ext uri="{FF2B5EF4-FFF2-40B4-BE49-F238E27FC236}">
                  <a16:creationId xmlns:a16="http://schemas.microsoft.com/office/drawing/2014/main" id="{CFA997A0-9060-D4B8-6136-C6D70E658BD6}"/>
                </a:ext>
              </a:extLst>
            </p:cNvPr>
            <p:cNvSpPr>
              <a:spLocks/>
            </p:cNvSpPr>
            <p:nvPr userDrawn="1"/>
          </p:nvSpPr>
          <p:spPr>
            <a:xfrm>
              <a:off x="5041717" y="2284016"/>
              <a:ext cx="2383200" cy="2286000"/>
            </a:xfrm>
            <a:prstGeom prst="rect">
              <a:avLst/>
            </a:prstGeom>
            <a:solidFill>
              <a:srgbClr val="0038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grpSp>
      <p:grpSp>
        <p:nvGrpSpPr>
          <p:cNvPr id="9" name="Group 2">
            <a:extLst>
              <a:ext uri="{FF2B5EF4-FFF2-40B4-BE49-F238E27FC236}">
                <a16:creationId xmlns:a16="http://schemas.microsoft.com/office/drawing/2014/main" id="{A5E8F9C5-3D86-EAC8-0E4A-5395115F4029}"/>
              </a:ext>
            </a:extLst>
          </p:cNvPr>
          <p:cNvGrpSpPr>
            <a:grpSpLocks/>
          </p:cNvGrpSpPr>
          <p:nvPr userDrawn="1"/>
        </p:nvGrpSpPr>
        <p:grpSpPr>
          <a:xfrm>
            <a:off x="5041717" y="2287191"/>
            <a:ext cx="7150282" cy="2286000"/>
            <a:chOff x="5041717" y="2284016"/>
            <a:chExt cx="7150282" cy="2286000"/>
          </a:xfrm>
        </p:grpSpPr>
        <p:sp>
          <p:nvSpPr>
            <p:cNvPr id="6" name="Rectangle 6">
              <a:extLst>
                <a:ext uri="{FF2B5EF4-FFF2-40B4-BE49-F238E27FC236}">
                  <a16:creationId xmlns:a16="http://schemas.microsoft.com/office/drawing/2014/main" id="{728D9FC1-317D-CE5D-9680-865CBF13B6E8}"/>
                </a:ext>
              </a:extLst>
            </p:cNvPr>
            <p:cNvSpPr>
              <a:spLocks/>
            </p:cNvSpPr>
            <p:nvPr userDrawn="1"/>
          </p:nvSpPr>
          <p:spPr>
            <a:xfrm>
              <a:off x="9807210" y="2284016"/>
              <a:ext cx="2384789" cy="2286000"/>
            </a:xfrm>
            <a:prstGeom prst="rect">
              <a:avLst/>
            </a:prstGeom>
            <a:solidFill>
              <a:srgbClr val="CCD7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5" name="Rectangle 5">
              <a:extLst>
                <a:ext uri="{FF2B5EF4-FFF2-40B4-BE49-F238E27FC236}">
                  <a16:creationId xmlns:a16="http://schemas.microsoft.com/office/drawing/2014/main" id="{6AAECC39-9F8D-78C1-5A42-23E52F9FC838}"/>
                </a:ext>
              </a:extLst>
            </p:cNvPr>
            <p:cNvSpPr>
              <a:spLocks/>
            </p:cNvSpPr>
            <p:nvPr userDrawn="1"/>
          </p:nvSpPr>
          <p:spPr>
            <a:xfrm>
              <a:off x="7424917" y="2284016"/>
              <a:ext cx="2383200" cy="2286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4" name="Rectangle 4">
              <a:extLst>
                <a:ext uri="{FF2B5EF4-FFF2-40B4-BE49-F238E27FC236}">
                  <a16:creationId xmlns:a16="http://schemas.microsoft.com/office/drawing/2014/main" id="{9B20D402-0ED4-B729-482D-D0617B8A018E}"/>
                </a:ext>
              </a:extLst>
            </p:cNvPr>
            <p:cNvSpPr>
              <a:spLocks/>
            </p:cNvSpPr>
            <p:nvPr userDrawn="1"/>
          </p:nvSpPr>
          <p:spPr>
            <a:xfrm>
              <a:off x="5041717" y="2284016"/>
              <a:ext cx="2383200" cy="2286000"/>
            </a:xfrm>
            <a:prstGeom prst="rect">
              <a:avLst/>
            </a:prstGeom>
            <a:solidFill>
              <a:srgbClr val="EBEB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solidFill>
                  <a:srgbClr val="414141"/>
                </a:solidFill>
              </a:endParaRPr>
            </a:p>
          </p:txBody>
        </p:sp>
      </p:grpSp>
      <p:grpSp>
        <p:nvGrpSpPr>
          <p:cNvPr id="15" name="Group 1">
            <a:extLst>
              <a:ext uri="{FF2B5EF4-FFF2-40B4-BE49-F238E27FC236}">
                <a16:creationId xmlns:a16="http://schemas.microsoft.com/office/drawing/2014/main" id="{C0C52254-77E4-D12A-2C59-267A2B346A44}"/>
              </a:ext>
            </a:extLst>
          </p:cNvPr>
          <p:cNvGrpSpPr>
            <a:grpSpLocks/>
          </p:cNvGrpSpPr>
          <p:nvPr userDrawn="1"/>
        </p:nvGrpSpPr>
        <p:grpSpPr>
          <a:xfrm>
            <a:off x="5041717" y="0"/>
            <a:ext cx="7150282" cy="2286000"/>
            <a:chOff x="5041717" y="2284016"/>
            <a:chExt cx="7150282" cy="2286000"/>
          </a:xfrm>
        </p:grpSpPr>
        <p:sp>
          <p:nvSpPr>
            <p:cNvPr id="19" name="Rectangle 3">
              <a:extLst>
                <a:ext uri="{FF2B5EF4-FFF2-40B4-BE49-F238E27FC236}">
                  <a16:creationId xmlns:a16="http://schemas.microsoft.com/office/drawing/2014/main" id="{987D1068-DF10-1A22-6399-2504AFB76839}"/>
                </a:ext>
              </a:extLst>
            </p:cNvPr>
            <p:cNvSpPr>
              <a:spLocks/>
            </p:cNvSpPr>
            <p:nvPr userDrawn="1"/>
          </p:nvSpPr>
          <p:spPr>
            <a:xfrm>
              <a:off x="9807210" y="2284016"/>
              <a:ext cx="2384789" cy="2286000"/>
            </a:xfrm>
            <a:prstGeom prst="rect">
              <a:avLst/>
            </a:prstGeom>
            <a:solidFill>
              <a:srgbClr val="EBEB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7" name="Rectangle 2">
              <a:extLst>
                <a:ext uri="{FF2B5EF4-FFF2-40B4-BE49-F238E27FC236}">
                  <a16:creationId xmlns:a16="http://schemas.microsoft.com/office/drawing/2014/main" id="{C93EB9AB-D5D1-2B6E-0619-C6115538A225}"/>
                </a:ext>
              </a:extLst>
            </p:cNvPr>
            <p:cNvSpPr>
              <a:spLocks/>
            </p:cNvSpPr>
            <p:nvPr userDrawn="1"/>
          </p:nvSpPr>
          <p:spPr>
            <a:xfrm>
              <a:off x="7424917" y="2284016"/>
              <a:ext cx="2383200" cy="2286000"/>
            </a:xfrm>
            <a:prstGeom prst="rect">
              <a:avLst/>
            </a:prstGeom>
            <a:solidFill>
              <a:srgbClr val="0038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6" name="Rectangle 1">
              <a:extLst>
                <a:ext uri="{FF2B5EF4-FFF2-40B4-BE49-F238E27FC236}">
                  <a16:creationId xmlns:a16="http://schemas.microsoft.com/office/drawing/2014/main" id="{DD5B825F-6A31-A2DA-0455-37752F1608F6}"/>
                </a:ext>
              </a:extLst>
            </p:cNvPr>
            <p:cNvSpPr>
              <a:spLocks/>
            </p:cNvSpPr>
            <p:nvPr userDrawn="1"/>
          </p:nvSpPr>
          <p:spPr>
            <a:xfrm>
              <a:off x="5041717" y="2284016"/>
              <a:ext cx="2383200" cy="2286000"/>
            </a:xfrm>
            <a:prstGeom prst="rect">
              <a:avLst/>
            </a:prstGeom>
            <a:solidFill>
              <a:srgbClr val="7F9B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solidFill>
                  <a:srgbClr val="D8E5EB"/>
                </a:solidFill>
              </a:endParaRPr>
            </a:p>
          </p:txBody>
        </p:sp>
      </p:grpSp>
      <p:sp>
        <p:nvSpPr>
          <p:cNvPr id="7" name="Footer">
            <a:extLst>
              <a:ext uri="{FF2B5EF4-FFF2-40B4-BE49-F238E27FC236}">
                <a16:creationId xmlns:a16="http://schemas.microsoft.com/office/drawing/2014/main" id="{DD085F75-4F5A-F5C1-9FEE-460468496150}"/>
              </a:ext>
            </a:extLst>
          </p:cNvPr>
          <p:cNvSpPr>
            <a:spLocks noGrp="1"/>
          </p:cNvSpPr>
          <p:nvPr>
            <p:ph type="ftr" sz="quarter" idx="98"/>
          </p:nvPr>
        </p:nvSpPr>
        <p:spPr>
          <a:xfrm>
            <a:off x="1055688" y="6200774"/>
            <a:ext cx="2975253" cy="288926"/>
          </a:xfrm>
        </p:spPr>
        <p:txBody>
          <a:bodyPr/>
          <a:lstStyle>
            <a:lvl1pPr>
              <a:defRPr sz="1000"/>
            </a:lvl1pPr>
          </a:lstStyle>
          <a:p>
            <a:endParaRPr lang="sv-SE" dirty="0"/>
          </a:p>
        </p:txBody>
      </p:sp>
      <p:sp>
        <p:nvSpPr>
          <p:cNvPr id="10" name="Text 9">
            <a:extLst>
              <a:ext uri="{FF2B5EF4-FFF2-40B4-BE49-F238E27FC236}">
                <a16:creationId xmlns:a16="http://schemas.microsoft.com/office/drawing/2014/main" id="{E0733ACC-FBD6-C4AA-979E-15D56D055BAA}"/>
              </a:ext>
            </a:extLst>
          </p:cNvPr>
          <p:cNvSpPr>
            <a:spLocks noGrp="1"/>
          </p:cNvSpPr>
          <p:nvPr>
            <p:ph type="body" sz="quarter" idx="104" hasCustomPrompt="1"/>
          </p:nvPr>
        </p:nvSpPr>
        <p:spPr>
          <a:xfrm>
            <a:off x="10113570" y="5791887"/>
            <a:ext cx="1773888" cy="432000"/>
          </a:xfrm>
        </p:spPr>
        <p:txBody>
          <a:bodyPr lIns="90000" tIns="36000" rIns="90000" bIns="36000">
            <a:noAutofit/>
          </a:bodyPr>
          <a:lstStyle>
            <a:lvl1pPr marL="0" indent="0" algn="ctr">
              <a:lnSpc>
                <a:spcPct val="100000"/>
              </a:lnSpc>
              <a:spcBef>
                <a:spcPts val="0"/>
              </a:spcBef>
              <a:spcAft>
                <a:spcPts val="0"/>
              </a:spcAft>
              <a:buNone/>
              <a:defRPr sz="1250" spc="0" baseline="0">
                <a:solidFill>
                  <a:srgbClr val="FFFFFF"/>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13" name="Heading 9">
            <a:extLst>
              <a:ext uri="{FF2B5EF4-FFF2-40B4-BE49-F238E27FC236}">
                <a16:creationId xmlns:a16="http://schemas.microsoft.com/office/drawing/2014/main" id="{89F51AB5-18BF-92B7-3298-6E145A01B0A9}"/>
              </a:ext>
            </a:extLst>
          </p:cNvPr>
          <p:cNvSpPr>
            <a:spLocks noGrp="1"/>
          </p:cNvSpPr>
          <p:nvPr>
            <p:ph type="body" sz="quarter" idx="92" hasCustomPrompt="1"/>
          </p:nvPr>
        </p:nvSpPr>
        <p:spPr>
          <a:xfrm>
            <a:off x="10112658" y="5206556"/>
            <a:ext cx="1774800" cy="576000"/>
          </a:xfrm>
        </p:spPr>
        <p:txBody>
          <a:bodyPr lIns="90000" tIns="0" rIns="90000" bIns="0" anchor="b" anchorCtr="0">
            <a:normAutofit/>
          </a:bodyPr>
          <a:lstStyle>
            <a:lvl1pPr marL="0" indent="0" algn="ctr">
              <a:lnSpc>
                <a:spcPct val="100000"/>
              </a:lnSpc>
              <a:spcBef>
                <a:spcPts val="0"/>
              </a:spcBef>
              <a:spcAft>
                <a:spcPts val="0"/>
              </a:spcAft>
              <a:buNone/>
              <a:defRPr sz="3200" b="1">
                <a:solidFill>
                  <a:srgbClr val="FFFFFF"/>
                </a:solidFill>
              </a:defRPr>
            </a:lvl1pPr>
          </a:lstStyle>
          <a:p>
            <a:pPr lvl="0"/>
            <a:r>
              <a:rPr lang="en-US" dirty="0"/>
              <a:t>100</a:t>
            </a:r>
            <a:endParaRPr lang="sv-SE" dirty="0"/>
          </a:p>
        </p:txBody>
      </p:sp>
      <p:sp>
        <p:nvSpPr>
          <p:cNvPr id="28" name="Text 8">
            <a:extLst>
              <a:ext uri="{FF2B5EF4-FFF2-40B4-BE49-F238E27FC236}">
                <a16:creationId xmlns:a16="http://schemas.microsoft.com/office/drawing/2014/main" id="{E44EE7B5-7A91-5F88-059B-B0C13A7598DE}"/>
              </a:ext>
            </a:extLst>
          </p:cNvPr>
          <p:cNvSpPr>
            <a:spLocks noGrp="1"/>
          </p:cNvSpPr>
          <p:nvPr>
            <p:ph type="body" sz="quarter" idx="106" hasCustomPrompt="1"/>
          </p:nvPr>
        </p:nvSpPr>
        <p:spPr>
          <a:xfrm>
            <a:off x="7727471" y="5793757"/>
            <a:ext cx="1773888" cy="432000"/>
          </a:xfrm>
        </p:spPr>
        <p:txBody>
          <a:bodyPr lIns="90000" tIns="36000" rIns="90000" bIns="36000">
            <a:noAutofit/>
          </a:bodyPr>
          <a:lstStyle>
            <a:lvl1pPr marL="0" indent="0" algn="ctr">
              <a:lnSpc>
                <a:spcPct val="100000"/>
              </a:lnSpc>
              <a:spcBef>
                <a:spcPts val="0"/>
              </a:spcBef>
              <a:spcAft>
                <a:spcPts val="0"/>
              </a:spcAft>
              <a:buNone/>
              <a:defRPr sz="1250" spc="0" baseline="0">
                <a:solidFill>
                  <a:schemeClr val="tx2"/>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30" name="Heading 8">
            <a:extLst>
              <a:ext uri="{FF2B5EF4-FFF2-40B4-BE49-F238E27FC236}">
                <a16:creationId xmlns:a16="http://schemas.microsoft.com/office/drawing/2014/main" id="{67021B6F-7FD3-0B1B-D671-D0C1638DBCF6}"/>
              </a:ext>
            </a:extLst>
          </p:cNvPr>
          <p:cNvSpPr>
            <a:spLocks noGrp="1"/>
          </p:cNvSpPr>
          <p:nvPr>
            <p:ph type="body" sz="quarter" idx="94" hasCustomPrompt="1"/>
          </p:nvPr>
        </p:nvSpPr>
        <p:spPr>
          <a:xfrm>
            <a:off x="7727471" y="5208426"/>
            <a:ext cx="1774801" cy="576000"/>
          </a:xfrm>
        </p:spPr>
        <p:txBody>
          <a:bodyPr lIns="90000" tIns="0" rIns="90000" bIns="0" anchor="b" anchorCtr="0">
            <a:normAutofit/>
          </a:bodyPr>
          <a:lstStyle>
            <a:lvl1pPr marL="0" indent="0" algn="ctr">
              <a:lnSpc>
                <a:spcPct val="100000"/>
              </a:lnSpc>
              <a:spcBef>
                <a:spcPts val="0"/>
              </a:spcBef>
              <a:spcAft>
                <a:spcPts val="0"/>
              </a:spcAft>
              <a:buNone/>
              <a:defRPr sz="3200" b="1">
                <a:solidFill>
                  <a:schemeClr val="tx2"/>
                </a:solidFill>
              </a:defRPr>
            </a:lvl1pPr>
          </a:lstStyle>
          <a:p>
            <a:pPr lvl="0"/>
            <a:r>
              <a:rPr lang="en-US" dirty="0"/>
              <a:t>100</a:t>
            </a:r>
            <a:endParaRPr lang="sv-SE" dirty="0"/>
          </a:p>
        </p:txBody>
      </p:sp>
      <p:sp>
        <p:nvSpPr>
          <p:cNvPr id="34" name="Text 7">
            <a:extLst>
              <a:ext uri="{FF2B5EF4-FFF2-40B4-BE49-F238E27FC236}">
                <a16:creationId xmlns:a16="http://schemas.microsoft.com/office/drawing/2014/main" id="{69578736-EB76-FC8A-F92B-1D465547BC29}"/>
              </a:ext>
            </a:extLst>
          </p:cNvPr>
          <p:cNvSpPr>
            <a:spLocks noGrp="1"/>
          </p:cNvSpPr>
          <p:nvPr>
            <p:ph type="body" sz="quarter" idx="105" hasCustomPrompt="1"/>
          </p:nvPr>
        </p:nvSpPr>
        <p:spPr>
          <a:xfrm>
            <a:off x="5345350" y="5789100"/>
            <a:ext cx="1773888" cy="432000"/>
          </a:xfrm>
        </p:spPr>
        <p:txBody>
          <a:bodyPr lIns="90000" tIns="36000" rIns="90000" bIns="36000">
            <a:noAutofit/>
          </a:bodyPr>
          <a:lstStyle>
            <a:lvl1pPr marL="0" indent="0" algn="ctr">
              <a:lnSpc>
                <a:spcPct val="100000"/>
              </a:lnSpc>
              <a:spcBef>
                <a:spcPts val="0"/>
              </a:spcBef>
              <a:spcAft>
                <a:spcPts val="0"/>
              </a:spcAft>
              <a:buNone/>
              <a:defRPr sz="1250" spc="0" baseline="0">
                <a:solidFill>
                  <a:srgbClr val="FFFFFF"/>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36" name="Heading 7">
            <a:extLst>
              <a:ext uri="{FF2B5EF4-FFF2-40B4-BE49-F238E27FC236}">
                <a16:creationId xmlns:a16="http://schemas.microsoft.com/office/drawing/2014/main" id="{48D556A2-A07D-237C-8A5C-16CEA5AC95CC}"/>
              </a:ext>
            </a:extLst>
          </p:cNvPr>
          <p:cNvSpPr>
            <a:spLocks noGrp="1"/>
          </p:cNvSpPr>
          <p:nvPr>
            <p:ph type="body" sz="quarter" idx="96" hasCustomPrompt="1"/>
          </p:nvPr>
        </p:nvSpPr>
        <p:spPr>
          <a:xfrm>
            <a:off x="5345350" y="5208426"/>
            <a:ext cx="1774629" cy="576000"/>
          </a:xfrm>
        </p:spPr>
        <p:txBody>
          <a:bodyPr lIns="90000" tIns="0" rIns="90000" bIns="0" anchor="b" anchorCtr="0">
            <a:normAutofit/>
          </a:bodyPr>
          <a:lstStyle>
            <a:lvl1pPr marL="0" indent="0" algn="ctr">
              <a:lnSpc>
                <a:spcPct val="100000"/>
              </a:lnSpc>
              <a:spcBef>
                <a:spcPts val="0"/>
              </a:spcBef>
              <a:spcAft>
                <a:spcPts val="0"/>
              </a:spcAft>
              <a:buNone/>
              <a:defRPr sz="3200" b="1">
                <a:solidFill>
                  <a:srgbClr val="FFFFFF"/>
                </a:solidFill>
              </a:defRPr>
            </a:lvl1pPr>
          </a:lstStyle>
          <a:p>
            <a:pPr lvl="0"/>
            <a:r>
              <a:rPr lang="en-US" dirty="0"/>
              <a:t>100</a:t>
            </a:r>
            <a:endParaRPr lang="sv-SE" dirty="0"/>
          </a:p>
        </p:txBody>
      </p:sp>
      <p:sp>
        <p:nvSpPr>
          <p:cNvPr id="37" name="Text 6">
            <a:extLst>
              <a:ext uri="{FF2B5EF4-FFF2-40B4-BE49-F238E27FC236}">
                <a16:creationId xmlns:a16="http://schemas.microsoft.com/office/drawing/2014/main" id="{C86E7FB0-D709-A1AF-D4DC-222C4A8F9D03}"/>
              </a:ext>
            </a:extLst>
          </p:cNvPr>
          <p:cNvSpPr>
            <a:spLocks noGrp="1"/>
          </p:cNvSpPr>
          <p:nvPr>
            <p:ph type="body" sz="quarter" idx="103" hasCustomPrompt="1"/>
          </p:nvPr>
        </p:nvSpPr>
        <p:spPr>
          <a:xfrm>
            <a:off x="10107189" y="3504792"/>
            <a:ext cx="1773888" cy="432000"/>
          </a:xfrm>
        </p:spPr>
        <p:txBody>
          <a:bodyPr lIns="90000" tIns="36000" rIns="90000" bIns="36000">
            <a:noAutofit/>
          </a:bodyPr>
          <a:lstStyle>
            <a:lvl1pPr marL="0" indent="0" algn="ctr">
              <a:lnSpc>
                <a:spcPct val="100000"/>
              </a:lnSpc>
              <a:spcBef>
                <a:spcPts val="0"/>
              </a:spcBef>
              <a:spcAft>
                <a:spcPts val="0"/>
              </a:spcAft>
              <a:buNone/>
              <a:defRPr sz="1250" spc="0" baseline="0">
                <a:solidFill>
                  <a:schemeClr val="tx1"/>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38" name="Heading 6">
            <a:extLst>
              <a:ext uri="{FF2B5EF4-FFF2-40B4-BE49-F238E27FC236}">
                <a16:creationId xmlns:a16="http://schemas.microsoft.com/office/drawing/2014/main" id="{0116DCA1-DCFB-1767-6E28-C3533F80BE81}"/>
              </a:ext>
            </a:extLst>
          </p:cNvPr>
          <p:cNvSpPr>
            <a:spLocks noGrp="1"/>
          </p:cNvSpPr>
          <p:nvPr>
            <p:ph type="body" sz="quarter" idx="75" hasCustomPrompt="1"/>
          </p:nvPr>
        </p:nvSpPr>
        <p:spPr>
          <a:xfrm>
            <a:off x="10106277" y="2916693"/>
            <a:ext cx="1774800" cy="576000"/>
          </a:xfrm>
        </p:spPr>
        <p:txBody>
          <a:bodyPr lIns="90000" tIns="0" rIns="90000" bIns="0" anchor="b" anchorCtr="0">
            <a:normAutofit/>
          </a:bodyPr>
          <a:lstStyle>
            <a:lvl1pPr marL="0" indent="0" algn="ctr">
              <a:lnSpc>
                <a:spcPct val="100000"/>
              </a:lnSpc>
              <a:spcBef>
                <a:spcPts val="0"/>
              </a:spcBef>
              <a:spcAft>
                <a:spcPts val="0"/>
              </a:spcAft>
              <a:buNone/>
              <a:defRPr sz="3200" b="1">
                <a:solidFill>
                  <a:schemeClr val="tx1"/>
                </a:solidFill>
              </a:defRPr>
            </a:lvl1pPr>
          </a:lstStyle>
          <a:p>
            <a:pPr lvl="0"/>
            <a:r>
              <a:rPr lang="en-US" dirty="0"/>
              <a:t>100</a:t>
            </a:r>
            <a:endParaRPr lang="sv-SE" dirty="0"/>
          </a:p>
        </p:txBody>
      </p:sp>
      <p:sp>
        <p:nvSpPr>
          <p:cNvPr id="39" name="Text 5">
            <a:extLst>
              <a:ext uri="{FF2B5EF4-FFF2-40B4-BE49-F238E27FC236}">
                <a16:creationId xmlns:a16="http://schemas.microsoft.com/office/drawing/2014/main" id="{FFBA1444-A7B7-3A71-3CE8-A5575E403B38}"/>
              </a:ext>
            </a:extLst>
          </p:cNvPr>
          <p:cNvSpPr>
            <a:spLocks noGrp="1"/>
          </p:cNvSpPr>
          <p:nvPr>
            <p:ph type="body" sz="quarter" idx="102" hasCustomPrompt="1"/>
          </p:nvPr>
        </p:nvSpPr>
        <p:spPr>
          <a:xfrm>
            <a:off x="7727927" y="3516540"/>
            <a:ext cx="1773888" cy="432000"/>
          </a:xfrm>
        </p:spPr>
        <p:txBody>
          <a:bodyPr lIns="90000" tIns="36000" rIns="90000" bIns="36000">
            <a:noAutofit/>
          </a:bodyPr>
          <a:lstStyle>
            <a:lvl1pPr marL="0" indent="0" algn="ctr">
              <a:lnSpc>
                <a:spcPct val="100000"/>
              </a:lnSpc>
              <a:spcBef>
                <a:spcPts val="0"/>
              </a:spcBef>
              <a:spcAft>
                <a:spcPts val="0"/>
              </a:spcAft>
              <a:buNone/>
              <a:defRPr sz="1250" spc="0" baseline="0">
                <a:solidFill>
                  <a:srgbClr val="FFFFFF"/>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40" name="Heading 5">
            <a:extLst>
              <a:ext uri="{FF2B5EF4-FFF2-40B4-BE49-F238E27FC236}">
                <a16:creationId xmlns:a16="http://schemas.microsoft.com/office/drawing/2014/main" id="{583ABDDA-083D-80BC-5DAE-F06CD5368EFA}"/>
              </a:ext>
            </a:extLst>
          </p:cNvPr>
          <p:cNvSpPr>
            <a:spLocks noGrp="1"/>
          </p:cNvSpPr>
          <p:nvPr>
            <p:ph type="body" sz="quarter" idx="82" hasCustomPrompt="1"/>
          </p:nvPr>
        </p:nvSpPr>
        <p:spPr>
          <a:xfrm>
            <a:off x="7727471" y="2924997"/>
            <a:ext cx="1774801" cy="576000"/>
          </a:xfrm>
        </p:spPr>
        <p:txBody>
          <a:bodyPr lIns="90000" tIns="0" rIns="90000" bIns="0" anchor="b" anchorCtr="0">
            <a:normAutofit/>
          </a:bodyPr>
          <a:lstStyle>
            <a:lvl1pPr marL="0" indent="0" algn="ctr">
              <a:lnSpc>
                <a:spcPct val="100000"/>
              </a:lnSpc>
              <a:spcBef>
                <a:spcPts val="0"/>
              </a:spcBef>
              <a:spcAft>
                <a:spcPts val="0"/>
              </a:spcAft>
              <a:buNone/>
              <a:defRPr sz="3200" b="1">
                <a:solidFill>
                  <a:srgbClr val="FFFFFF"/>
                </a:solidFill>
              </a:defRPr>
            </a:lvl1pPr>
          </a:lstStyle>
          <a:p>
            <a:pPr lvl="0"/>
            <a:r>
              <a:rPr lang="en-US" dirty="0"/>
              <a:t>100</a:t>
            </a:r>
            <a:endParaRPr lang="sv-SE" dirty="0"/>
          </a:p>
        </p:txBody>
      </p:sp>
      <p:sp>
        <p:nvSpPr>
          <p:cNvPr id="41" name="Text 4_">
            <a:extLst>
              <a:ext uri="{FF2B5EF4-FFF2-40B4-BE49-F238E27FC236}">
                <a16:creationId xmlns:a16="http://schemas.microsoft.com/office/drawing/2014/main" id="{53F5633B-A8BF-FA7C-DC8E-C38EE8960EA1}"/>
              </a:ext>
            </a:extLst>
          </p:cNvPr>
          <p:cNvSpPr>
            <a:spLocks noGrp="1"/>
          </p:cNvSpPr>
          <p:nvPr>
            <p:ph type="body" sz="quarter" idx="99" hasCustomPrompt="1"/>
          </p:nvPr>
        </p:nvSpPr>
        <p:spPr>
          <a:xfrm>
            <a:off x="5345350" y="3500997"/>
            <a:ext cx="1773888" cy="432000"/>
          </a:xfrm>
        </p:spPr>
        <p:txBody>
          <a:bodyPr lIns="90000" tIns="36000" rIns="90000" bIns="36000">
            <a:noAutofit/>
          </a:bodyPr>
          <a:lstStyle>
            <a:lvl1pPr marL="0" indent="0" algn="ctr">
              <a:lnSpc>
                <a:spcPct val="100000"/>
              </a:lnSpc>
              <a:spcBef>
                <a:spcPts val="0"/>
              </a:spcBef>
              <a:spcAft>
                <a:spcPts val="0"/>
              </a:spcAft>
              <a:buNone/>
              <a:defRPr sz="1250" spc="0" baseline="0">
                <a:solidFill>
                  <a:schemeClr val="tx1"/>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43" name="Heading 4">
            <a:extLst>
              <a:ext uri="{FF2B5EF4-FFF2-40B4-BE49-F238E27FC236}">
                <a16:creationId xmlns:a16="http://schemas.microsoft.com/office/drawing/2014/main" id="{B3AD721C-0F5D-561D-55AD-2C3C69CAB54F}"/>
              </a:ext>
            </a:extLst>
          </p:cNvPr>
          <p:cNvSpPr>
            <a:spLocks noGrp="1"/>
          </p:cNvSpPr>
          <p:nvPr>
            <p:ph type="body" sz="quarter" idx="84" hasCustomPrompt="1"/>
          </p:nvPr>
        </p:nvSpPr>
        <p:spPr>
          <a:xfrm>
            <a:off x="5346090" y="2918785"/>
            <a:ext cx="1774269" cy="576000"/>
          </a:xfrm>
        </p:spPr>
        <p:txBody>
          <a:bodyPr lIns="90000" tIns="0" rIns="90000" bIns="0" anchor="b" anchorCtr="0">
            <a:normAutofit/>
          </a:bodyPr>
          <a:lstStyle>
            <a:lvl1pPr marL="0" indent="0" algn="ctr">
              <a:lnSpc>
                <a:spcPct val="100000"/>
              </a:lnSpc>
              <a:spcBef>
                <a:spcPts val="0"/>
              </a:spcBef>
              <a:spcAft>
                <a:spcPts val="0"/>
              </a:spcAft>
              <a:buNone/>
              <a:defRPr sz="3200" b="1">
                <a:solidFill>
                  <a:schemeClr val="tx1"/>
                </a:solidFill>
              </a:defRPr>
            </a:lvl1pPr>
          </a:lstStyle>
          <a:p>
            <a:pPr lvl="0"/>
            <a:r>
              <a:rPr lang="en-US" dirty="0"/>
              <a:t>100</a:t>
            </a:r>
            <a:endParaRPr lang="sv-SE" dirty="0"/>
          </a:p>
        </p:txBody>
      </p:sp>
      <p:sp>
        <p:nvSpPr>
          <p:cNvPr id="45" name="Text 3">
            <a:extLst>
              <a:ext uri="{FF2B5EF4-FFF2-40B4-BE49-F238E27FC236}">
                <a16:creationId xmlns:a16="http://schemas.microsoft.com/office/drawing/2014/main" id="{C91AD9F5-FF9C-1EE9-8C5C-9AD423830F56}"/>
              </a:ext>
            </a:extLst>
          </p:cNvPr>
          <p:cNvSpPr>
            <a:spLocks noGrp="1"/>
          </p:cNvSpPr>
          <p:nvPr>
            <p:ph type="body" sz="quarter" idx="101" hasCustomPrompt="1"/>
          </p:nvPr>
        </p:nvSpPr>
        <p:spPr>
          <a:xfrm>
            <a:off x="10116518" y="1215476"/>
            <a:ext cx="1773888" cy="432000"/>
          </a:xfrm>
        </p:spPr>
        <p:txBody>
          <a:bodyPr lIns="90000" tIns="36000" rIns="90000" bIns="36000">
            <a:noAutofit/>
          </a:bodyPr>
          <a:lstStyle>
            <a:lvl1pPr marL="0" indent="0" algn="ctr">
              <a:lnSpc>
                <a:spcPct val="100000"/>
              </a:lnSpc>
              <a:spcBef>
                <a:spcPts val="0"/>
              </a:spcBef>
              <a:spcAft>
                <a:spcPts val="0"/>
              </a:spcAft>
              <a:buNone/>
              <a:defRPr sz="1250" spc="0" baseline="0">
                <a:solidFill>
                  <a:schemeClr val="tx1"/>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47" name="Heading 3">
            <a:extLst>
              <a:ext uri="{FF2B5EF4-FFF2-40B4-BE49-F238E27FC236}">
                <a16:creationId xmlns:a16="http://schemas.microsoft.com/office/drawing/2014/main" id="{278C7139-03C4-8D1E-650F-EB5227964D80}"/>
              </a:ext>
            </a:extLst>
          </p:cNvPr>
          <p:cNvSpPr>
            <a:spLocks noGrp="1"/>
          </p:cNvSpPr>
          <p:nvPr>
            <p:ph type="body" sz="quarter" idx="86" hasCustomPrompt="1"/>
          </p:nvPr>
        </p:nvSpPr>
        <p:spPr>
          <a:xfrm flipH="1">
            <a:off x="10112658" y="633264"/>
            <a:ext cx="1774800" cy="576000"/>
          </a:xfrm>
        </p:spPr>
        <p:txBody>
          <a:bodyPr lIns="90000" tIns="0" rIns="90000" bIns="0" anchor="b" anchorCtr="0">
            <a:normAutofit/>
          </a:bodyPr>
          <a:lstStyle>
            <a:lvl1pPr marL="0" indent="0" algn="ctr">
              <a:lnSpc>
                <a:spcPct val="100000"/>
              </a:lnSpc>
              <a:spcBef>
                <a:spcPts val="0"/>
              </a:spcBef>
              <a:spcAft>
                <a:spcPts val="0"/>
              </a:spcAft>
              <a:buNone/>
              <a:defRPr sz="3200" b="1">
                <a:solidFill>
                  <a:schemeClr val="tx1"/>
                </a:solidFill>
              </a:defRPr>
            </a:lvl1pPr>
          </a:lstStyle>
          <a:p>
            <a:pPr lvl="0"/>
            <a:r>
              <a:rPr lang="en-US" dirty="0"/>
              <a:t>100</a:t>
            </a:r>
            <a:endParaRPr lang="sv-SE" dirty="0"/>
          </a:p>
        </p:txBody>
      </p:sp>
      <p:sp>
        <p:nvSpPr>
          <p:cNvPr id="48" name="Text 2">
            <a:extLst>
              <a:ext uri="{FF2B5EF4-FFF2-40B4-BE49-F238E27FC236}">
                <a16:creationId xmlns:a16="http://schemas.microsoft.com/office/drawing/2014/main" id="{4C7299DC-3176-3D16-AC73-197169993B97}"/>
              </a:ext>
            </a:extLst>
          </p:cNvPr>
          <p:cNvSpPr>
            <a:spLocks noGrp="1"/>
          </p:cNvSpPr>
          <p:nvPr>
            <p:ph type="body" sz="quarter" idx="100" hasCustomPrompt="1"/>
          </p:nvPr>
        </p:nvSpPr>
        <p:spPr>
          <a:xfrm>
            <a:off x="7725344" y="1215475"/>
            <a:ext cx="1773888" cy="432000"/>
          </a:xfrm>
        </p:spPr>
        <p:txBody>
          <a:bodyPr lIns="90000" tIns="36000" rIns="90000" bIns="36000">
            <a:noAutofit/>
          </a:bodyPr>
          <a:lstStyle>
            <a:lvl1pPr marL="0" indent="0" algn="ctr">
              <a:lnSpc>
                <a:spcPct val="100000"/>
              </a:lnSpc>
              <a:spcBef>
                <a:spcPts val="0"/>
              </a:spcBef>
              <a:spcAft>
                <a:spcPts val="0"/>
              </a:spcAft>
              <a:buNone/>
              <a:defRPr lang="en-US" sz="1250" kern="1200" spc="0" baseline="0" dirty="0">
                <a:solidFill>
                  <a:schemeClr val="bg1"/>
                </a:solidFill>
                <a:latin typeface="+mn-lt"/>
                <a:ea typeface="+mn-ea"/>
                <a:cs typeface="+mn-cs"/>
              </a:defRPr>
            </a:lvl1pPr>
            <a:lvl2pPr marL="432000" indent="0">
              <a:buNone/>
              <a:defRPr/>
            </a:lvl2pPr>
            <a:lvl3pPr marL="758250" indent="0">
              <a:buNone/>
              <a:defRPr/>
            </a:lvl3pPr>
            <a:lvl4pPr marL="1116000" indent="0">
              <a:buNone/>
              <a:defRPr/>
            </a:lvl4pPr>
            <a:lvl5pPr marL="1476000" indent="0">
              <a:buNone/>
              <a:defRPr/>
            </a:lvl5pPr>
          </a:lstStyle>
          <a:p>
            <a:pPr marL="0" lvl="0" indent="0" algn="ctr" defTabSz="914309" rtl="0" eaLnBrk="1" latinLnBrk="0" hangingPunct="1">
              <a:lnSpc>
                <a:spcPct val="100000"/>
              </a:lnSpc>
              <a:spcBef>
                <a:spcPts val="0"/>
              </a:spcBef>
              <a:spcAft>
                <a:spcPts val="0"/>
              </a:spcAft>
              <a:buClrTx/>
              <a:buSzPct val="90000"/>
              <a:buFont typeface="System Font Regular"/>
              <a:buNone/>
              <a:tabLst/>
            </a:pPr>
            <a:r>
              <a:rPr lang="en-US" dirty="0"/>
              <a:t>Lorem ipsum</a:t>
            </a:r>
          </a:p>
        </p:txBody>
      </p:sp>
      <p:sp>
        <p:nvSpPr>
          <p:cNvPr id="49" name="Heading 2">
            <a:extLst>
              <a:ext uri="{FF2B5EF4-FFF2-40B4-BE49-F238E27FC236}">
                <a16:creationId xmlns:a16="http://schemas.microsoft.com/office/drawing/2014/main" id="{6575CE14-273C-C80F-15FE-1651CDB58BEE}"/>
              </a:ext>
            </a:extLst>
          </p:cNvPr>
          <p:cNvSpPr>
            <a:spLocks noGrp="1"/>
          </p:cNvSpPr>
          <p:nvPr>
            <p:ph type="body" sz="quarter" idx="88" hasCustomPrompt="1"/>
          </p:nvPr>
        </p:nvSpPr>
        <p:spPr>
          <a:xfrm>
            <a:off x="7724976" y="632785"/>
            <a:ext cx="1774800" cy="576000"/>
          </a:xfrm>
        </p:spPr>
        <p:txBody>
          <a:bodyPr lIns="90000" tIns="0" rIns="90000" bIns="0" anchor="b" anchorCtr="0">
            <a:normAutofit/>
          </a:bodyPr>
          <a:lstStyle>
            <a:lvl1pPr marL="0" indent="0" algn="ctr">
              <a:lnSpc>
                <a:spcPct val="100000"/>
              </a:lnSpc>
              <a:spcBef>
                <a:spcPts val="0"/>
              </a:spcBef>
              <a:spcAft>
                <a:spcPts val="0"/>
              </a:spcAft>
              <a:buNone/>
              <a:defRPr sz="3200" b="1">
                <a:solidFill>
                  <a:schemeClr val="bg1"/>
                </a:solidFill>
              </a:defRPr>
            </a:lvl1pPr>
          </a:lstStyle>
          <a:p>
            <a:pPr lvl="0"/>
            <a:r>
              <a:rPr lang="en-US" dirty="0"/>
              <a:t>100</a:t>
            </a:r>
            <a:endParaRPr lang="sv-SE" dirty="0"/>
          </a:p>
        </p:txBody>
      </p:sp>
      <p:sp>
        <p:nvSpPr>
          <p:cNvPr id="50" name="Text 1">
            <a:extLst>
              <a:ext uri="{FF2B5EF4-FFF2-40B4-BE49-F238E27FC236}">
                <a16:creationId xmlns:a16="http://schemas.microsoft.com/office/drawing/2014/main" id="{3E781CB9-A7C0-C8DC-148C-0B4E5F281B29}"/>
              </a:ext>
            </a:extLst>
          </p:cNvPr>
          <p:cNvSpPr>
            <a:spLocks noGrp="1"/>
          </p:cNvSpPr>
          <p:nvPr>
            <p:ph type="body" sz="quarter" idx="89" hasCustomPrompt="1"/>
          </p:nvPr>
        </p:nvSpPr>
        <p:spPr>
          <a:xfrm>
            <a:off x="5346091" y="1224673"/>
            <a:ext cx="1773888" cy="432000"/>
          </a:xfrm>
        </p:spPr>
        <p:txBody>
          <a:bodyPr lIns="90000" tIns="36000" rIns="90000" bIns="36000">
            <a:noAutofit/>
          </a:bodyPr>
          <a:lstStyle>
            <a:lvl1pPr marL="0" indent="0" algn="ctr">
              <a:lnSpc>
                <a:spcPct val="100000"/>
              </a:lnSpc>
              <a:spcBef>
                <a:spcPts val="0"/>
              </a:spcBef>
              <a:spcAft>
                <a:spcPts val="0"/>
              </a:spcAft>
              <a:buNone/>
              <a:defRPr lang="en-US" sz="1250" kern="1200" spc="0" baseline="0" dirty="0">
                <a:solidFill>
                  <a:schemeClr val="bg1"/>
                </a:solidFill>
                <a:latin typeface="+mn-lt"/>
                <a:ea typeface="+mn-ea"/>
                <a:cs typeface="+mn-cs"/>
              </a:defRPr>
            </a:lvl1pPr>
            <a:lvl2pPr marL="432000" indent="0">
              <a:buNone/>
              <a:defRPr/>
            </a:lvl2pPr>
            <a:lvl3pPr marL="758250" indent="0">
              <a:buNone/>
              <a:defRPr/>
            </a:lvl3pPr>
            <a:lvl4pPr marL="1116000" indent="0">
              <a:buNone/>
              <a:defRPr/>
            </a:lvl4pPr>
            <a:lvl5pPr marL="1476000" indent="0">
              <a:buNone/>
              <a:defRPr/>
            </a:lvl5pPr>
          </a:lstStyle>
          <a:p>
            <a:pPr marL="0" lvl="0" indent="0" algn="ctr" defTabSz="914309" rtl="0" eaLnBrk="1" latinLnBrk="0" hangingPunct="1">
              <a:lnSpc>
                <a:spcPct val="100000"/>
              </a:lnSpc>
              <a:spcBef>
                <a:spcPts val="0"/>
              </a:spcBef>
              <a:spcAft>
                <a:spcPts val="0"/>
              </a:spcAft>
              <a:buClrTx/>
              <a:buSzPct val="90000"/>
              <a:buFont typeface="System Font Regular"/>
              <a:buNone/>
              <a:tabLst/>
            </a:pPr>
            <a:r>
              <a:rPr lang="en-US" dirty="0"/>
              <a:t>Lorem ipsum</a:t>
            </a:r>
          </a:p>
        </p:txBody>
      </p:sp>
      <p:sp>
        <p:nvSpPr>
          <p:cNvPr id="51" name="Heading 1">
            <a:extLst>
              <a:ext uri="{FF2B5EF4-FFF2-40B4-BE49-F238E27FC236}">
                <a16:creationId xmlns:a16="http://schemas.microsoft.com/office/drawing/2014/main" id="{98E807C1-86CB-2BC2-764B-E25C9FA9AC95}"/>
              </a:ext>
            </a:extLst>
          </p:cNvPr>
          <p:cNvSpPr>
            <a:spLocks noGrp="1"/>
          </p:cNvSpPr>
          <p:nvPr>
            <p:ph type="body" sz="quarter" idx="90" hasCustomPrompt="1"/>
          </p:nvPr>
        </p:nvSpPr>
        <p:spPr>
          <a:xfrm>
            <a:off x="5346817" y="639475"/>
            <a:ext cx="1774800" cy="576000"/>
          </a:xfrm>
        </p:spPr>
        <p:txBody>
          <a:bodyPr lIns="90000" tIns="0" rIns="90000" bIns="0" anchor="b" anchorCtr="0">
            <a:normAutofit/>
          </a:bodyPr>
          <a:lstStyle>
            <a:lvl1pPr marL="0" indent="0" algn="ctr">
              <a:lnSpc>
                <a:spcPct val="100000"/>
              </a:lnSpc>
              <a:spcBef>
                <a:spcPts val="0"/>
              </a:spcBef>
              <a:spcAft>
                <a:spcPts val="0"/>
              </a:spcAft>
              <a:buNone/>
              <a:defRPr lang="sv-SE" sz="3200" b="1" kern="1200" spc="0" baseline="0" dirty="0">
                <a:solidFill>
                  <a:schemeClr val="bg1"/>
                </a:solidFill>
                <a:latin typeface="+mn-lt"/>
                <a:ea typeface="+mn-ea"/>
                <a:cs typeface="+mn-cs"/>
              </a:defRPr>
            </a:lvl1pPr>
          </a:lstStyle>
          <a:p>
            <a:pPr marL="0" lvl="0" indent="0" algn="ctr" defTabSz="914309" rtl="0" eaLnBrk="1" latinLnBrk="0" hangingPunct="1">
              <a:lnSpc>
                <a:spcPct val="100000"/>
              </a:lnSpc>
              <a:spcBef>
                <a:spcPts val="0"/>
              </a:spcBef>
              <a:spcAft>
                <a:spcPts val="0"/>
              </a:spcAft>
              <a:buClrTx/>
              <a:buSzPct val="90000"/>
              <a:buFont typeface="System Font Regular"/>
              <a:buNone/>
              <a:tabLst/>
            </a:pPr>
            <a:r>
              <a:rPr lang="en-US" dirty="0"/>
              <a:t>100</a:t>
            </a:r>
            <a:endParaRPr lang="sv-SE" dirty="0"/>
          </a:p>
        </p:txBody>
      </p:sp>
      <p:sp>
        <p:nvSpPr>
          <p:cNvPr id="8" name="Text">
            <a:extLst>
              <a:ext uri="{FF2B5EF4-FFF2-40B4-BE49-F238E27FC236}">
                <a16:creationId xmlns:a16="http://schemas.microsoft.com/office/drawing/2014/main" id="{5915CEBA-ABCA-1EED-D034-59498ECA3366}"/>
              </a:ext>
            </a:extLst>
          </p:cNvPr>
          <p:cNvSpPr>
            <a:spLocks noGrp="1"/>
          </p:cNvSpPr>
          <p:nvPr>
            <p:ph type="body" sz="quarter" idx="40" hasCustomPrompt="1"/>
          </p:nvPr>
        </p:nvSpPr>
        <p:spPr>
          <a:xfrm>
            <a:off x="1053109" y="2577089"/>
            <a:ext cx="2981098" cy="3623685"/>
          </a:xfrm>
        </p:spPr>
        <p:txBody>
          <a:bodyPr/>
          <a:lstStyle>
            <a:lvl1pPr>
              <a:defRPr sz="1600"/>
            </a:lvl1pPr>
          </a:lstStyle>
          <a:p>
            <a:pPr lvl="0"/>
            <a:r>
              <a:rPr lang="en-US" dirty="0"/>
              <a:t>Click to add text</a:t>
            </a:r>
            <a:endParaRPr lang="sv-SE" dirty="0"/>
          </a:p>
        </p:txBody>
      </p:sp>
      <p:sp>
        <p:nvSpPr>
          <p:cNvPr id="11" name="Title">
            <a:extLst>
              <a:ext uri="{FF2B5EF4-FFF2-40B4-BE49-F238E27FC236}">
                <a16:creationId xmlns:a16="http://schemas.microsoft.com/office/drawing/2014/main" id="{14B9F718-C458-ED01-1CEC-07FAF535A04D}"/>
              </a:ext>
            </a:extLst>
          </p:cNvPr>
          <p:cNvSpPr>
            <a:spLocks noGrp="1"/>
          </p:cNvSpPr>
          <p:nvPr>
            <p:ph type="title" hasCustomPrompt="1"/>
          </p:nvPr>
        </p:nvSpPr>
        <p:spPr>
          <a:xfrm>
            <a:off x="1053108" y="1318305"/>
            <a:ext cx="2977833" cy="1021278"/>
          </a:xfrm>
        </p:spPr>
        <p:txBody>
          <a:bodyPr anchor="b" anchorCtr="0">
            <a:normAutofit/>
          </a:bodyPr>
          <a:lstStyle>
            <a:lvl1pPr>
              <a:defRPr sz="2800"/>
            </a:lvl1pPr>
          </a:lstStyle>
          <a:p>
            <a:r>
              <a:rPr lang="en-US" dirty="0"/>
              <a:t>Click to add title</a:t>
            </a:r>
            <a:endParaRPr lang="sv-SE" dirty="0"/>
          </a:p>
        </p:txBody>
      </p:sp>
    </p:spTree>
    <p:extLst>
      <p:ext uri="{BB962C8B-B14F-4D97-AF65-F5344CB8AC3E}">
        <p14:creationId xmlns:p14="http://schemas.microsoft.com/office/powerpoint/2010/main" val="230373918"/>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x boxes and one column">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7310140-3C9A-5E8A-97BC-6B7B31069AA6}"/>
              </a:ext>
            </a:extLst>
          </p:cNvPr>
          <p:cNvGrpSpPr>
            <a:grpSpLocks noGrp="1" noUngrp="1" noRot="1" noMove="1" noResize="1"/>
          </p:cNvGrpSpPr>
          <p:nvPr userDrawn="1"/>
        </p:nvGrpSpPr>
        <p:grpSpPr>
          <a:xfrm>
            <a:off x="-2555" y="4572000"/>
            <a:ext cx="6098067" cy="2286000"/>
            <a:chOff x="6093933" y="2284016"/>
            <a:chExt cx="6098067" cy="2286000"/>
          </a:xfrm>
        </p:grpSpPr>
        <p:sp>
          <p:nvSpPr>
            <p:cNvPr id="9" name="Rectangle 9">
              <a:extLst>
                <a:ext uri="{FF2B5EF4-FFF2-40B4-BE49-F238E27FC236}">
                  <a16:creationId xmlns:a16="http://schemas.microsoft.com/office/drawing/2014/main" id="{4A107BFD-3396-9BFC-0DBA-CCCCC8B7DE09}"/>
                </a:ext>
              </a:extLst>
            </p:cNvPr>
            <p:cNvSpPr>
              <a:spLocks noGrp="1" noRot="1" noMove="1" noResize="1" noEditPoints="1" noAdjustHandles="1" noChangeArrowheads="1" noChangeShapeType="1"/>
            </p:cNvSpPr>
            <p:nvPr userDrawn="1"/>
          </p:nvSpPr>
          <p:spPr>
            <a:xfrm>
              <a:off x="9140734" y="2284016"/>
              <a:ext cx="3051266" cy="2286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noFill/>
              </a:endParaRPr>
            </a:p>
          </p:txBody>
        </p:sp>
        <p:sp>
          <p:nvSpPr>
            <p:cNvPr id="10" name="Rectangle 8">
              <a:extLst>
                <a:ext uri="{FF2B5EF4-FFF2-40B4-BE49-F238E27FC236}">
                  <a16:creationId xmlns:a16="http://schemas.microsoft.com/office/drawing/2014/main" id="{ED8C088E-5D7E-AA4E-90E6-EB6646E5E32A}"/>
                </a:ext>
              </a:extLst>
            </p:cNvPr>
            <p:cNvSpPr>
              <a:spLocks noGrp="1" noRot="1" noMove="1" noResize="1" noEditPoints="1" noAdjustHandles="1" noChangeArrowheads="1" noChangeShapeType="1"/>
            </p:cNvSpPr>
            <p:nvPr userDrawn="1"/>
          </p:nvSpPr>
          <p:spPr>
            <a:xfrm>
              <a:off x="6093933" y="2284016"/>
              <a:ext cx="3049200" cy="2286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grpSp>
      <p:grpSp>
        <p:nvGrpSpPr>
          <p:cNvPr id="11" name="Group 2">
            <a:extLst>
              <a:ext uri="{FF2B5EF4-FFF2-40B4-BE49-F238E27FC236}">
                <a16:creationId xmlns:a16="http://schemas.microsoft.com/office/drawing/2014/main" id="{DBF2805E-D8F1-BCF5-F1B0-A3436A528C4C}"/>
              </a:ext>
            </a:extLst>
          </p:cNvPr>
          <p:cNvGrpSpPr>
            <a:grpSpLocks noGrp="1" noUngrp="1" noRot="1" noMove="1" noResize="1"/>
          </p:cNvGrpSpPr>
          <p:nvPr userDrawn="1"/>
        </p:nvGrpSpPr>
        <p:grpSpPr>
          <a:xfrm>
            <a:off x="0" y="2283906"/>
            <a:ext cx="6097200" cy="2286000"/>
            <a:chOff x="6094800" y="2284016"/>
            <a:chExt cx="6097200" cy="2286000"/>
          </a:xfrm>
        </p:grpSpPr>
        <p:sp>
          <p:nvSpPr>
            <p:cNvPr id="12" name="Rectangle 6">
              <a:extLst>
                <a:ext uri="{FF2B5EF4-FFF2-40B4-BE49-F238E27FC236}">
                  <a16:creationId xmlns:a16="http://schemas.microsoft.com/office/drawing/2014/main" id="{41BBA157-B665-F59F-B13B-79E11E6F43EF}"/>
                </a:ext>
              </a:extLst>
            </p:cNvPr>
            <p:cNvSpPr>
              <a:spLocks noGrp="1" noRot="1" noMove="1" noResize="1" noEditPoints="1" noAdjustHandles="1" noChangeArrowheads="1" noChangeShapeType="1"/>
            </p:cNvSpPr>
            <p:nvPr userDrawn="1"/>
          </p:nvSpPr>
          <p:spPr>
            <a:xfrm>
              <a:off x="9142800" y="2284016"/>
              <a:ext cx="3049200" cy="2286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3" name="Rectangle 5">
              <a:extLst>
                <a:ext uri="{FF2B5EF4-FFF2-40B4-BE49-F238E27FC236}">
                  <a16:creationId xmlns:a16="http://schemas.microsoft.com/office/drawing/2014/main" id="{4811D902-237E-C562-67AB-4D2816D2065A}"/>
                </a:ext>
              </a:extLst>
            </p:cNvPr>
            <p:cNvSpPr>
              <a:spLocks noGrp="1" noRot="1" noMove="1" noResize="1" noEditPoints="1" noAdjustHandles="1" noChangeArrowheads="1" noChangeShapeType="1"/>
            </p:cNvSpPr>
            <p:nvPr userDrawn="1"/>
          </p:nvSpPr>
          <p:spPr>
            <a:xfrm>
              <a:off x="6094800" y="2284016"/>
              <a:ext cx="3049200" cy="2286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solidFill>
                  <a:srgbClr val="3F3F3F"/>
                </a:solidFill>
              </a:endParaRPr>
            </a:p>
          </p:txBody>
        </p:sp>
      </p:grpSp>
      <p:grpSp>
        <p:nvGrpSpPr>
          <p:cNvPr id="14" name="Group 1">
            <a:extLst>
              <a:ext uri="{FF2B5EF4-FFF2-40B4-BE49-F238E27FC236}">
                <a16:creationId xmlns:a16="http://schemas.microsoft.com/office/drawing/2014/main" id="{BB8B534F-5291-1C10-1005-ED77169B476C}"/>
              </a:ext>
            </a:extLst>
          </p:cNvPr>
          <p:cNvGrpSpPr>
            <a:grpSpLocks noGrp="1" noUngrp="1" noRot="1" noMove="1" noResize="1"/>
          </p:cNvGrpSpPr>
          <p:nvPr userDrawn="1"/>
        </p:nvGrpSpPr>
        <p:grpSpPr>
          <a:xfrm>
            <a:off x="-489" y="0"/>
            <a:ext cx="6096001" cy="2297849"/>
            <a:chOff x="6095999" y="2272167"/>
            <a:chExt cx="6096001" cy="2297849"/>
          </a:xfrm>
        </p:grpSpPr>
        <p:sp>
          <p:nvSpPr>
            <p:cNvPr id="15" name="Rectangle 3">
              <a:extLst>
                <a:ext uri="{FF2B5EF4-FFF2-40B4-BE49-F238E27FC236}">
                  <a16:creationId xmlns:a16="http://schemas.microsoft.com/office/drawing/2014/main" id="{A4DA5300-121A-6FD8-C634-7827D2817814}"/>
                </a:ext>
              </a:extLst>
            </p:cNvPr>
            <p:cNvSpPr>
              <a:spLocks noGrp="1" noRot="1" noMove="1" noResize="1" noEditPoints="1" noAdjustHandles="1" noChangeArrowheads="1" noChangeShapeType="1"/>
            </p:cNvSpPr>
            <p:nvPr userDrawn="1"/>
          </p:nvSpPr>
          <p:spPr>
            <a:xfrm>
              <a:off x="9142800" y="2272167"/>
              <a:ext cx="3049200" cy="229784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6" name="Rectangle 2">
              <a:extLst>
                <a:ext uri="{FF2B5EF4-FFF2-40B4-BE49-F238E27FC236}">
                  <a16:creationId xmlns:a16="http://schemas.microsoft.com/office/drawing/2014/main" id="{89E46AE1-D96E-DEE8-504B-C456523AFC8B}"/>
                </a:ext>
              </a:extLst>
            </p:cNvPr>
            <p:cNvSpPr>
              <a:spLocks noGrp="1" noRot="1" noMove="1" noResize="1" noEditPoints="1" noAdjustHandles="1" noChangeArrowheads="1" noChangeShapeType="1"/>
            </p:cNvSpPr>
            <p:nvPr userDrawn="1"/>
          </p:nvSpPr>
          <p:spPr>
            <a:xfrm>
              <a:off x="6095999" y="2272167"/>
              <a:ext cx="3049200" cy="229784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solidFill>
                  <a:schemeClr val="tx1"/>
                </a:solidFill>
              </a:endParaRPr>
            </a:p>
          </p:txBody>
        </p:sp>
      </p:grpSp>
      <p:sp>
        <p:nvSpPr>
          <p:cNvPr id="6" name="Footer">
            <a:extLst>
              <a:ext uri="{FF2B5EF4-FFF2-40B4-BE49-F238E27FC236}">
                <a16:creationId xmlns:a16="http://schemas.microsoft.com/office/drawing/2014/main" id="{8B3ED04F-1317-5C76-E3CB-9F2F6597D95C}"/>
              </a:ext>
            </a:extLst>
          </p:cNvPr>
          <p:cNvSpPr>
            <a:spLocks noGrp="1"/>
          </p:cNvSpPr>
          <p:nvPr>
            <p:ph type="ftr" sz="quarter" idx="35"/>
          </p:nvPr>
        </p:nvSpPr>
        <p:spPr>
          <a:xfrm>
            <a:off x="7061861" y="6200774"/>
            <a:ext cx="4074452" cy="288926"/>
          </a:xfrm>
        </p:spPr>
        <p:txBody>
          <a:bodyPr/>
          <a:lstStyle/>
          <a:p>
            <a:endParaRPr lang="sv-SE" dirty="0"/>
          </a:p>
        </p:txBody>
      </p:sp>
      <p:sp>
        <p:nvSpPr>
          <p:cNvPr id="3" name="Text 6">
            <a:extLst>
              <a:ext uri="{FF2B5EF4-FFF2-40B4-BE49-F238E27FC236}">
                <a16:creationId xmlns:a16="http://schemas.microsoft.com/office/drawing/2014/main" id="{FD24B24A-A926-CF44-312B-021BBBC8F521}"/>
              </a:ext>
            </a:extLst>
          </p:cNvPr>
          <p:cNvSpPr>
            <a:spLocks noGrp="1"/>
          </p:cNvSpPr>
          <p:nvPr>
            <p:ph type="body" sz="quarter" idx="104" hasCustomPrompt="1"/>
          </p:nvPr>
        </p:nvSpPr>
        <p:spPr>
          <a:xfrm>
            <a:off x="3507016" y="5783106"/>
            <a:ext cx="2120400" cy="468000"/>
          </a:xfrm>
        </p:spPr>
        <p:txBody>
          <a:bodyPr lIns="90000" tIns="36000" rIns="90000" bIns="36000">
            <a:noAutofit/>
          </a:bodyPr>
          <a:lstStyle>
            <a:lvl1pPr marL="0" indent="0" algn="ctr">
              <a:lnSpc>
                <a:spcPct val="100000"/>
              </a:lnSpc>
              <a:spcBef>
                <a:spcPts val="0"/>
              </a:spcBef>
              <a:spcAft>
                <a:spcPts val="0"/>
              </a:spcAft>
              <a:buNone/>
              <a:defRPr sz="1300" spc="0" baseline="0">
                <a:solidFill>
                  <a:schemeClr val="tx1"/>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7" name="Heading 6">
            <a:extLst>
              <a:ext uri="{FF2B5EF4-FFF2-40B4-BE49-F238E27FC236}">
                <a16:creationId xmlns:a16="http://schemas.microsoft.com/office/drawing/2014/main" id="{5F635966-1246-955D-6029-627794005375}"/>
              </a:ext>
            </a:extLst>
          </p:cNvPr>
          <p:cNvSpPr>
            <a:spLocks noGrp="1"/>
          </p:cNvSpPr>
          <p:nvPr>
            <p:ph type="body" sz="quarter" idx="105" hasCustomPrompt="1"/>
          </p:nvPr>
        </p:nvSpPr>
        <p:spPr>
          <a:xfrm>
            <a:off x="3507933" y="5164069"/>
            <a:ext cx="2120276" cy="612000"/>
          </a:xfrm>
        </p:spPr>
        <p:txBody>
          <a:bodyPr lIns="90000" tIns="0" rIns="90000" bIns="0" anchor="b" anchorCtr="0">
            <a:normAutofit/>
          </a:bodyPr>
          <a:lstStyle>
            <a:lvl1pPr marL="0" indent="0" algn="ctr">
              <a:lnSpc>
                <a:spcPct val="100000"/>
              </a:lnSpc>
              <a:spcBef>
                <a:spcPts val="0"/>
              </a:spcBef>
              <a:spcAft>
                <a:spcPts val="0"/>
              </a:spcAft>
              <a:buNone/>
              <a:defRPr sz="3600" b="1">
                <a:solidFill>
                  <a:schemeClr val="tx1"/>
                </a:solidFill>
              </a:defRPr>
            </a:lvl1pPr>
          </a:lstStyle>
          <a:p>
            <a:pPr lvl="0"/>
            <a:r>
              <a:rPr lang="en-US" dirty="0"/>
              <a:t>100</a:t>
            </a:r>
            <a:endParaRPr lang="sv-SE" dirty="0"/>
          </a:p>
        </p:txBody>
      </p:sp>
      <p:sp>
        <p:nvSpPr>
          <p:cNvPr id="8" name="Text 5">
            <a:extLst>
              <a:ext uri="{FF2B5EF4-FFF2-40B4-BE49-F238E27FC236}">
                <a16:creationId xmlns:a16="http://schemas.microsoft.com/office/drawing/2014/main" id="{1136FF48-0C94-D10F-4556-A59828AD934D}"/>
              </a:ext>
            </a:extLst>
          </p:cNvPr>
          <p:cNvSpPr>
            <a:spLocks noGrp="1"/>
          </p:cNvSpPr>
          <p:nvPr>
            <p:ph type="body" sz="quarter" idx="106" hasCustomPrompt="1"/>
          </p:nvPr>
        </p:nvSpPr>
        <p:spPr>
          <a:xfrm>
            <a:off x="458746" y="5793675"/>
            <a:ext cx="2120400" cy="468000"/>
          </a:xfrm>
        </p:spPr>
        <p:txBody>
          <a:bodyPr lIns="90000" tIns="36000" rIns="90000" bIns="36000">
            <a:noAutofit/>
          </a:bodyPr>
          <a:lstStyle>
            <a:lvl1pPr marL="0" indent="0" algn="ctr">
              <a:lnSpc>
                <a:spcPct val="100000"/>
              </a:lnSpc>
              <a:spcBef>
                <a:spcPts val="0"/>
              </a:spcBef>
              <a:spcAft>
                <a:spcPts val="0"/>
              </a:spcAft>
              <a:buNone/>
              <a:defRPr sz="1300" spc="0" baseline="0">
                <a:solidFill>
                  <a:schemeClr val="bg1"/>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29" name="Heading 5">
            <a:extLst>
              <a:ext uri="{FF2B5EF4-FFF2-40B4-BE49-F238E27FC236}">
                <a16:creationId xmlns:a16="http://schemas.microsoft.com/office/drawing/2014/main" id="{4DBB9628-7725-B97B-B4AA-F9656A8D53A9}"/>
              </a:ext>
            </a:extLst>
          </p:cNvPr>
          <p:cNvSpPr>
            <a:spLocks noGrp="1"/>
          </p:cNvSpPr>
          <p:nvPr>
            <p:ph type="body" sz="quarter" idx="107" hasCustomPrompt="1"/>
          </p:nvPr>
        </p:nvSpPr>
        <p:spPr>
          <a:xfrm>
            <a:off x="460799" y="5167461"/>
            <a:ext cx="2120276" cy="612000"/>
          </a:xfrm>
        </p:spPr>
        <p:txBody>
          <a:bodyPr lIns="90000" tIns="0" rIns="90000" bIns="0" anchor="b" anchorCtr="0">
            <a:normAutofit/>
          </a:bodyPr>
          <a:lstStyle>
            <a:lvl1pPr marL="0" indent="0" algn="ctr">
              <a:lnSpc>
                <a:spcPct val="100000"/>
              </a:lnSpc>
              <a:spcBef>
                <a:spcPts val="0"/>
              </a:spcBef>
              <a:spcAft>
                <a:spcPts val="0"/>
              </a:spcAft>
              <a:buNone/>
              <a:defRPr sz="3600" b="1">
                <a:solidFill>
                  <a:schemeClr val="bg1"/>
                </a:solidFill>
              </a:defRPr>
            </a:lvl1pPr>
          </a:lstStyle>
          <a:p>
            <a:pPr lvl="0"/>
            <a:r>
              <a:rPr lang="en-US" dirty="0"/>
              <a:t>100</a:t>
            </a:r>
            <a:endParaRPr lang="sv-SE" dirty="0"/>
          </a:p>
        </p:txBody>
      </p:sp>
      <p:sp>
        <p:nvSpPr>
          <p:cNvPr id="30" name="Text 4">
            <a:extLst>
              <a:ext uri="{FF2B5EF4-FFF2-40B4-BE49-F238E27FC236}">
                <a16:creationId xmlns:a16="http://schemas.microsoft.com/office/drawing/2014/main" id="{83E26590-D583-36FF-E125-B52135A0E9B2}"/>
              </a:ext>
            </a:extLst>
          </p:cNvPr>
          <p:cNvSpPr>
            <a:spLocks noGrp="1"/>
          </p:cNvSpPr>
          <p:nvPr>
            <p:ph type="body" sz="quarter" idx="108" hasCustomPrompt="1"/>
          </p:nvPr>
        </p:nvSpPr>
        <p:spPr>
          <a:xfrm>
            <a:off x="3513978" y="3517402"/>
            <a:ext cx="2120400" cy="468000"/>
          </a:xfrm>
        </p:spPr>
        <p:txBody>
          <a:bodyPr lIns="90000" tIns="36000" rIns="90000" bIns="36000">
            <a:noAutofit/>
          </a:bodyPr>
          <a:lstStyle>
            <a:lvl1pPr marL="0" indent="0" algn="ctr">
              <a:lnSpc>
                <a:spcPct val="100000"/>
              </a:lnSpc>
              <a:spcBef>
                <a:spcPts val="0"/>
              </a:spcBef>
              <a:spcAft>
                <a:spcPts val="0"/>
              </a:spcAft>
              <a:buNone/>
              <a:defRPr sz="1300" spc="0" baseline="0">
                <a:solidFill>
                  <a:schemeClr val="bg1"/>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31" name="Heading 4">
            <a:extLst>
              <a:ext uri="{FF2B5EF4-FFF2-40B4-BE49-F238E27FC236}">
                <a16:creationId xmlns:a16="http://schemas.microsoft.com/office/drawing/2014/main" id="{3E02075E-F9BF-6357-43EF-1ACA92302125}"/>
              </a:ext>
            </a:extLst>
          </p:cNvPr>
          <p:cNvSpPr>
            <a:spLocks noGrp="1"/>
          </p:cNvSpPr>
          <p:nvPr>
            <p:ph type="body" sz="quarter" idx="109" hasCustomPrompt="1"/>
          </p:nvPr>
        </p:nvSpPr>
        <p:spPr>
          <a:xfrm>
            <a:off x="3514040" y="2895404"/>
            <a:ext cx="2120276" cy="612000"/>
          </a:xfrm>
        </p:spPr>
        <p:txBody>
          <a:bodyPr lIns="90000" tIns="0" rIns="90000" bIns="0" anchor="b" anchorCtr="0">
            <a:normAutofit/>
          </a:bodyPr>
          <a:lstStyle>
            <a:lvl1pPr marL="0" indent="0" algn="ctr">
              <a:lnSpc>
                <a:spcPct val="100000"/>
              </a:lnSpc>
              <a:spcBef>
                <a:spcPts val="0"/>
              </a:spcBef>
              <a:spcAft>
                <a:spcPts val="0"/>
              </a:spcAft>
              <a:buNone/>
              <a:defRPr sz="3600" b="1">
                <a:solidFill>
                  <a:schemeClr val="bg1"/>
                </a:solidFill>
              </a:defRPr>
            </a:lvl1pPr>
          </a:lstStyle>
          <a:p>
            <a:pPr lvl="0"/>
            <a:r>
              <a:rPr lang="en-US" dirty="0"/>
              <a:t>100</a:t>
            </a:r>
            <a:endParaRPr lang="sv-SE" dirty="0"/>
          </a:p>
        </p:txBody>
      </p:sp>
      <p:sp>
        <p:nvSpPr>
          <p:cNvPr id="32" name="Text 3">
            <a:extLst>
              <a:ext uri="{FF2B5EF4-FFF2-40B4-BE49-F238E27FC236}">
                <a16:creationId xmlns:a16="http://schemas.microsoft.com/office/drawing/2014/main" id="{A029B4E9-26B8-9D87-38A5-0E096615EAB7}"/>
              </a:ext>
            </a:extLst>
          </p:cNvPr>
          <p:cNvSpPr>
            <a:spLocks noGrp="1"/>
          </p:cNvSpPr>
          <p:nvPr>
            <p:ph type="body" sz="quarter" idx="110" hasCustomPrompt="1"/>
          </p:nvPr>
        </p:nvSpPr>
        <p:spPr>
          <a:xfrm>
            <a:off x="462865" y="3507946"/>
            <a:ext cx="2120400" cy="468000"/>
          </a:xfrm>
        </p:spPr>
        <p:txBody>
          <a:bodyPr lIns="90000" tIns="36000" rIns="90000" bIns="36000">
            <a:noAutofit/>
          </a:bodyPr>
          <a:lstStyle>
            <a:lvl1pPr marL="0" indent="0" algn="ctr">
              <a:lnSpc>
                <a:spcPct val="100000"/>
              </a:lnSpc>
              <a:spcBef>
                <a:spcPts val="0"/>
              </a:spcBef>
              <a:spcAft>
                <a:spcPts val="0"/>
              </a:spcAft>
              <a:buNone/>
              <a:defRPr sz="1300" spc="0" baseline="0">
                <a:solidFill>
                  <a:schemeClr val="tx2"/>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33" name="Heading 3">
            <a:extLst>
              <a:ext uri="{FF2B5EF4-FFF2-40B4-BE49-F238E27FC236}">
                <a16:creationId xmlns:a16="http://schemas.microsoft.com/office/drawing/2014/main" id="{A73FFA59-A567-7325-7187-B9D4C3E9BA8B}"/>
              </a:ext>
            </a:extLst>
          </p:cNvPr>
          <p:cNvSpPr>
            <a:spLocks noGrp="1"/>
          </p:cNvSpPr>
          <p:nvPr>
            <p:ph type="body" sz="quarter" idx="111" hasCustomPrompt="1"/>
          </p:nvPr>
        </p:nvSpPr>
        <p:spPr>
          <a:xfrm>
            <a:off x="460799" y="2895404"/>
            <a:ext cx="2120276" cy="612000"/>
          </a:xfrm>
        </p:spPr>
        <p:txBody>
          <a:bodyPr lIns="90000" tIns="0" rIns="90000" bIns="0" anchor="b" anchorCtr="0">
            <a:normAutofit/>
          </a:bodyPr>
          <a:lstStyle>
            <a:lvl1pPr marL="0" indent="0" algn="ctr">
              <a:lnSpc>
                <a:spcPct val="100000"/>
              </a:lnSpc>
              <a:spcBef>
                <a:spcPts val="0"/>
              </a:spcBef>
              <a:spcAft>
                <a:spcPts val="0"/>
              </a:spcAft>
              <a:buNone/>
              <a:defRPr sz="3600" b="1">
                <a:solidFill>
                  <a:schemeClr val="tx2"/>
                </a:solidFill>
              </a:defRPr>
            </a:lvl1pPr>
          </a:lstStyle>
          <a:p>
            <a:pPr lvl="0"/>
            <a:r>
              <a:rPr lang="en-US" dirty="0"/>
              <a:t>100</a:t>
            </a:r>
            <a:endParaRPr lang="sv-SE" dirty="0"/>
          </a:p>
        </p:txBody>
      </p:sp>
      <p:sp>
        <p:nvSpPr>
          <p:cNvPr id="34" name="Text 2">
            <a:extLst>
              <a:ext uri="{FF2B5EF4-FFF2-40B4-BE49-F238E27FC236}">
                <a16:creationId xmlns:a16="http://schemas.microsoft.com/office/drawing/2014/main" id="{966C41EC-805F-AEB4-F358-4D30665F69C6}"/>
              </a:ext>
            </a:extLst>
          </p:cNvPr>
          <p:cNvSpPr>
            <a:spLocks noGrp="1"/>
          </p:cNvSpPr>
          <p:nvPr>
            <p:ph type="body" sz="quarter" idx="112" hasCustomPrompt="1"/>
          </p:nvPr>
        </p:nvSpPr>
        <p:spPr>
          <a:xfrm>
            <a:off x="3507138" y="1218351"/>
            <a:ext cx="2120400" cy="468000"/>
          </a:xfrm>
        </p:spPr>
        <p:txBody>
          <a:bodyPr lIns="90000" tIns="36000" rIns="90000" bIns="36000">
            <a:noAutofit/>
          </a:bodyPr>
          <a:lstStyle>
            <a:lvl1pPr marL="0" indent="0" algn="ctr">
              <a:lnSpc>
                <a:spcPct val="100000"/>
              </a:lnSpc>
              <a:spcBef>
                <a:spcPts val="0"/>
              </a:spcBef>
              <a:spcAft>
                <a:spcPts val="0"/>
              </a:spcAft>
              <a:buNone/>
              <a:defRPr sz="1300" spc="0" baseline="0">
                <a:solidFill>
                  <a:schemeClr val="tx1"/>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35" name="Heading 2">
            <a:extLst>
              <a:ext uri="{FF2B5EF4-FFF2-40B4-BE49-F238E27FC236}">
                <a16:creationId xmlns:a16="http://schemas.microsoft.com/office/drawing/2014/main" id="{C8D90C09-4926-084C-C929-CED6902031AC}"/>
              </a:ext>
            </a:extLst>
          </p:cNvPr>
          <p:cNvSpPr>
            <a:spLocks noGrp="1"/>
          </p:cNvSpPr>
          <p:nvPr>
            <p:ph type="body" sz="quarter" idx="113" hasCustomPrompt="1"/>
          </p:nvPr>
        </p:nvSpPr>
        <p:spPr>
          <a:xfrm>
            <a:off x="3507140" y="597555"/>
            <a:ext cx="2120276" cy="612000"/>
          </a:xfrm>
        </p:spPr>
        <p:txBody>
          <a:bodyPr lIns="90000" tIns="0" rIns="90000" bIns="0" anchor="b" anchorCtr="0">
            <a:normAutofit/>
          </a:bodyPr>
          <a:lstStyle>
            <a:lvl1pPr marL="0" indent="0" algn="ctr">
              <a:lnSpc>
                <a:spcPct val="100000"/>
              </a:lnSpc>
              <a:spcBef>
                <a:spcPts val="0"/>
              </a:spcBef>
              <a:spcAft>
                <a:spcPts val="0"/>
              </a:spcAft>
              <a:buNone/>
              <a:defRPr sz="3600" b="1">
                <a:solidFill>
                  <a:schemeClr val="tx1"/>
                </a:solidFill>
              </a:defRPr>
            </a:lvl1pPr>
          </a:lstStyle>
          <a:p>
            <a:pPr lvl="0"/>
            <a:r>
              <a:rPr lang="en-US" dirty="0"/>
              <a:t>100</a:t>
            </a:r>
          </a:p>
        </p:txBody>
      </p:sp>
      <p:sp>
        <p:nvSpPr>
          <p:cNvPr id="36" name="Text 1">
            <a:extLst>
              <a:ext uri="{FF2B5EF4-FFF2-40B4-BE49-F238E27FC236}">
                <a16:creationId xmlns:a16="http://schemas.microsoft.com/office/drawing/2014/main" id="{6EEC0014-92B2-FE00-E57D-CEC7AF326255}"/>
              </a:ext>
            </a:extLst>
          </p:cNvPr>
          <p:cNvSpPr>
            <a:spLocks noGrp="1"/>
          </p:cNvSpPr>
          <p:nvPr>
            <p:ph type="body" sz="quarter" idx="114" hasCustomPrompt="1"/>
          </p:nvPr>
        </p:nvSpPr>
        <p:spPr>
          <a:xfrm>
            <a:off x="462057" y="1218351"/>
            <a:ext cx="2120400" cy="468000"/>
          </a:xfrm>
        </p:spPr>
        <p:txBody>
          <a:bodyPr lIns="90000" tIns="36000" rIns="90000" bIns="36000">
            <a:noAutofit/>
          </a:bodyPr>
          <a:lstStyle>
            <a:lvl1pPr marL="0" indent="0" algn="ctr">
              <a:lnSpc>
                <a:spcPct val="100000"/>
              </a:lnSpc>
              <a:spcBef>
                <a:spcPts val="0"/>
              </a:spcBef>
              <a:spcAft>
                <a:spcPts val="0"/>
              </a:spcAft>
              <a:buNone/>
              <a:defRPr sz="1300" spc="0" baseline="0">
                <a:solidFill>
                  <a:schemeClr val="bg1"/>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37" name="Heading 1">
            <a:extLst>
              <a:ext uri="{FF2B5EF4-FFF2-40B4-BE49-F238E27FC236}">
                <a16:creationId xmlns:a16="http://schemas.microsoft.com/office/drawing/2014/main" id="{1A50AADA-F7D4-BD9C-2CBB-5690CB67A045}"/>
              </a:ext>
            </a:extLst>
          </p:cNvPr>
          <p:cNvSpPr>
            <a:spLocks noGrp="1"/>
          </p:cNvSpPr>
          <p:nvPr>
            <p:ph type="body" sz="quarter" idx="115" hasCustomPrompt="1"/>
          </p:nvPr>
        </p:nvSpPr>
        <p:spPr>
          <a:xfrm>
            <a:off x="462865" y="597555"/>
            <a:ext cx="2120400" cy="612000"/>
          </a:xfrm>
        </p:spPr>
        <p:txBody>
          <a:bodyPr lIns="90000" tIns="0" rIns="90000" bIns="0" anchor="b" anchorCtr="0">
            <a:normAutofit/>
          </a:bodyPr>
          <a:lstStyle>
            <a:lvl1pPr marL="0" indent="0" algn="ctr">
              <a:lnSpc>
                <a:spcPct val="100000"/>
              </a:lnSpc>
              <a:spcBef>
                <a:spcPts val="0"/>
              </a:spcBef>
              <a:spcAft>
                <a:spcPts val="0"/>
              </a:spcAft>
              <a:buNone/>
              <a:defRPr sz="3600" b="1">
                <a:solidFill>
                  <a:schemeClr val="bg1"/>
                </a:solidFill>
              </a:defRPr>
            </a:lvl1pPr>
          </a:lstStyle>
          <a:p>
            <a:pPr lvl="0"/>
            <a:r>
              <a:rPr lang="en-US" dirty="0"/>
              <a:t>100</a:t>
            </a:r>
            <a:endParaRPr lang="sv-SE" dirty="0"/>
          </a:p>
        </p:txBody>
      </p:sp>
      <p:sp>
        <p:nvSpPr>
          <p:cNvPr id="2" name="Text">
            <a:extLst>
              <a:ext uri="{FF2B5EF4-FFF2-40B4-BE49-F238E27FC236}">
                <a16:creationId xmlns:a16="http://schemas.microsoft.com/office/drawing/2014/main" id="{ACB598A3-200B-85F0-89B2-3D7A2581DD77}"/>
              </a:ext>
            </a:extLst>
          </p:cNvPr>
          <p:cNvSpPr>
            <a:spLocks noGrp="1"/>
          </p:cNvSpPr>
          <p:nvPr>
            <p:ph type="body" sz="quarter" idx="40" hasCustomPrompt="1"/>
          </p:nvPr>
        </p:nvSpPr>
        <p:spPr>
          <a:xfrm>
            <a:off x="7067611" y="2731325"/>
            <a:ext cx="4068794" cy="3469449"/>
          </a:xfrm>
        </p:spPr>
        <p:txBody>
          <a:bodyPr/>
          <a:lstStyle/>
          <a:p>
            <a:pPr lvl="0"/>
            <a:r>
              <a:rPr lang="en-US" dirty="0"/>
              <a:t>Click to add text</a:t>
            </a:r>
            <a:endParaRPr lang="sv-SE" dirty="0"/>
          </a:p>
        </p:txBody>
      </p:sp>
      <p:sp>
        <p:nvSpPr>
          <p:cNvPr id="5" name="Title">
            <a:extLst>
              <a:ext uri="{FF2B5EF4-FFF2-40B4-BE49-F238E27FC236}">
                <a16:creationId xmlns:a16="http://schemas.microsoft.com/office/drawing/2014/main" id="{C55ECB24-0F8B-77DD-C72B-3C698B20E28A}"/>
              </a:ext>
            </a:extLst>
          </p:cNvPr>
          <p:cNvSpPr>
            <a:spLocks noGrp="1"/>
          </p:cNvSpPr>
          <p:nvPr>
            <p:ph type="title" hasCustomPrompt="1"/>
          </p:nvPr>
        </p:nvSpPr>
        <p:spPr>
          <a:xfrm>
            <a:off x="7067520" y="1472541"/>
            <a:ext cx="4068794" cy="1021278"/>
          </a:xfrm>
        </p:spPr>
        <p:txBody>
          <a:bodyPr anchor="b" anchorCtr="0"/>
          <a:lstStyle/>
          <a:p>
            <a:r>
              <a:rPr lang="en-US" dirty="0"/>
              <a:t>Click to add title</a:t>
            </a:r>
            <a:endParaRPr lang="sv-SE" dirty="0"/>
          </a:p>
        </p:txBody>
      </p:sp>
    </p:spTree>
    <p:extLst>
      <p:ext uri="{BB962C8B-B14F-4D97-AF65-F5344CB8AC3E}">
        <p14:creationId xmlns:p14="http://schemas.microsoft.com/office/powerpoint/2010/main" val="42742680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Nine boxes and one column">
    <p:bg>
      <p:bgRef idx="1001">
        <a:schemeClr val="bg1"/>
      </p:bgRef>
    </p:bg>
    <p:spTree>
      <p:nvGrpSpPr>
        <p:cNvPr id="1" name=""/>
        <p:cNvGrpSpPr/>
        <p:nvPr/>
      </p:nvGrpSpPr>
      <p:grpSpPr>
        <a:xfrm>
          <a:off x="0" y="0"/>
          <a:ext cx="0" cy="0"/>
          <a:chOff x="0" y="0"/>
          <a:chExt cx="0" cy="0"/>
        </a:xfrm>
      </p:grpSpPr>
      <p:grpSp>
        <p:nvGrpSpPr>
          <p:cNvPr id="20" name="Group 3">
            <a:extLst>
              <a:ext uri="{FF2B5EF4-FFF2-40B4-BE49-F238E27FC236}">
                <a16:creationId xmlns:a16="http://schemas.microsoft.com/office/drawing/2014/main" id="{B4D16CEE-2BA1-1AB4-8A9C-4CEE67596611}"/>
              </a:ext>
            </a:extLst>
          </p:cNvPr>
          <p:cNvGrpSpPr>
            <a:grpSpLocks noGrp="1" noUngrp="1" noRot="1" noMove="1" noResize="1"/>
          </p:cNvGrpSpPr>
          <p:nvPr userDrawn="1"/>
        </p:nvGrpSpPr>
        <p:grpSpPr>
          <a:xfrm>
            <a:off x="0" y="4572110"/>
            <a:ext cx="7150282" cy="2286000"/>
            <a:chOff x="5041717" y="2284016"/>
            <a:chExt cx="7150282" cy="2286000"/>
          </a:xfrm>
        </p:grpSpPr>
        <p:sp>
          <p:nvSpPr>
            <p:cNvPr id="23" name="Rectangle 9">
              <a:extLst>
                <a:ext uri="{FF2B5EF4-FFF2-40B4-BE49-F238E27FC236}">
                  <a16:creationId xmlns:a16="http://schemas.microsoft.com/office/drawing/2014/main" id="{8D1167AE-35DD-0F3C-7BD4-83AE55330696}"/>
                </a:ext>
              </a:extLst>
            </p:cNvPr>
            <p:cNvSpPr>
              <a:spLocks noGrp="1" noRot="1" noMove="1" noResize="1" noEditPoints="1" noAdjustHandles="1" noChangeArrowheads="1" noChangeShapeType="1"/>
            </p:cNvSpPr>
            <p:nvPr userDrawn="1"/>
          </p:nvSpPr>
          <p:spPr>
            <a:xfrm>
              <a:off x="9807210" y="2284016"/>
              <a:ext cx="2384789" cy="2286000"/>
            </a:xfrm>
            <a:prstGeom prst="rect">
              <a:avLst/>
            </a:prstGeom>
            <a:solidFill>
              <a:srgbClr val="4141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noFill/>
              </a:endParaRPr>
            </a:p>
          </p:txBody>
        </p:sp>
        <p:sp>
          <p:nvSpPr>
            <p:cNvPr id="22" name="Rectangle 8">
              <a:extLst>
                <a:ext uri="{FF2B5EF4-FFF2-40B4-BE49-F238E27FC236}">
                  <a16:creationId xmlns:a16="http://schemas.microsoft.com/office/drawing/2014/main" id="{76F3B669-6831-DBDB-7AA2-FD1F2AD82C8E}"/>
                </a:ext>
              </a:extLst>
            </p:cNvPr>
            <p:cNvSpPr>
              <a:spLocks noGrp="1" noRot="1" noMove="1" noResize="1" noEditPoints="1" noAdjustHandles="1" noChangeArrowheads="1" noChangeShapeType="1"/>
            </p:cNvSpPr>
            <p:nvPr userDrawn="1"/>
          </p:nvSpPr>
          <p:spPr>
            <a:xfrm>
              <a:off x="7424917" y="2284016"/>
              <a:ext cx="2383200" cy="2286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1" name="Rectangle 7">
              <a:extLst>
                <a:ext uri="{FF2B5EF4-FFF2-40B4-BE49-F238E27FC236}">
                  <a16:creationId xmlns:a16="http://schemas.microsoft.com/office/drawing/2014/main" id="{CFA997A0-9060-D4B8-6136-C6D70E658BD6}"/>
                </a:ext>
              </a:extLst>
            </p:cNvPr>
            <p:cNvSpPr>
              <a:spLocks noGrp="1" noRot="1" noMove="1" noResize="1" noEditPoints="1" noAdjustHandles="1" noChangeArrowheads="1" noChangeShapeType="1"/>
            </p:cNvSpPr>
            <p:nvPr userDrawn="1"/>
          </p:nvSpPr>
          <p:spPr>
            <a:xfrm>
              <a:off x="5041717" y="2284016"/>
              <a:ext cx="2383200" cy="2286000"/>
            </a:xfrm>
            <a:prstGeom prst="rect">
              <a:avLst/>
            </a:prstGeom>
            <a:solidFill>
              <a:srgbClr val="0038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grpSp>
      <p:grpSp>
        <p:nvGrpSpPr>
          <p:cNvPr id="9" name="Group 2">
            <a:extLst>
              <a:ext uri="{FF2B5EF4-FFF2-40B4-BE49-F238E27FC236}">
                <a16:creationId xmlns:a16="http://schemas.microsoft.com/office/drawing/2014/main" id="{A5E8F9C5-3D86-EAC8-0E4A-5395115F4029}"/>
              </a:ext>
            </a:extLst>
          </p:cNvPr>
          <p:cNvGrpSpPr>
            <a:grpSpLocks noGrp="1" noUngrp="1" noRot="1" noMove="1" noResize="1"/>
          </p:cNvGrpSpPr>
          <p:nvPr userDrawn="1"/>
        </p:nvGrpSpPr>
        <p:grpSpPr>
          <a:xfrm>
            <a:off x="0" y="2284016"/>
            <a:ext cx="7150282" cy="2286000"/>
            <a:chOff x="5041717" y="2284016"/>
            <a:chExt cx="7150282" cy="2286000"/>
          </a:xfrm>
        </p:grpSpPr>
        <p:sp>
          <p:nvSpPr>
            <p:cNvPr id="6" name="Rectangle 6">
              <a:extLst>
                <a:ext uri="{FF2B5EF4-FFF2-40B4-BE49-F238E27FC236}">
                  <a16:creationId xmlns:a16="http://schemas.microsoft.com/office/drawing/2014/main" id="{728D9FC1-317D-CE5D-9680-865CBF13B6E8}"/>
                </a:ext>
              </a:extLst>
            </p:cNvPr>
            <p:cNvSpPr>
              <a:spLocks noGrp="1" noRot="1" noMove="1" noResize="1" noEditPoints="1" noAdjustHandles="1" noChangeArrowheads="1" noChangeShapeType="1"/>
            </p:cNvSpPr>
            <p:nvPr userDrawn="1"/>
          </p:nvSpPr>
          <p:spPr>
            <a:xfrm>
              <a:off x="9807210" y="2284016"/>
              <a:ext cx="2384789" cy="2286000"/>
            </a:xfrm>
            <a:prstGeom prst="rect">
              <a:avLst/>
            </a:prstGeom>
            <a:solidFill>
              <a:srgbClr val="CCD7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5" name="Rectangle 5">
              <a:extLst>
                <a:ext uri="{FF2B5EF4-FFF2-40B4-BE49-F238E27FC236}">
                  <a16:creationId xmlns:a16="http://schemas.microsoft.com/office/drawing/2014/main" id="{6AAECC39-9F8D-78C1-5A42-23E52F9FC838}"/>
                </a:ext>
              </a:extLst>
            </p:cNvPr>
            <p:cNvSpPr>
              <a:spLocks noGrp="1" noRot="1" noMove="1" noResize="1" noEditPoints="1" noAdjustHandles="1" noChangeArrowheads="1" noChangeShapeType="1"/>
            </p:cNvSpPr>
            <p:nvPr userDrawn="1"/>
          </p:nvSpPr>
          <p:spPr>
            <a:xfrm>
              <a:off x="7424917" y="2284016"/>
              <a:ext cx="2383200" cy="2286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4" name="Rectangle 4">
              <a:extLst>
                <a:ext uri="{FF2B5EF4-FFF2-40B4-BE49-F238E27FC236}">
                  <a16:creationId xmlns:a16="http://schemas.microsoft.com/office/drawing/2014/main" id="{9B20D402-0ED4-B729-482D-D0617B8A018E}"/>
                </a:ext>
              </a:extLst>
            </p:cNvPr>
            <p:cNvSpPr>
              <a:spLocks noGrp="1" noRot="1" noMove="1" noResize="1" noEditPoints="1" noAdjustHandles="1" noChangeArrowheads="1" noChangeShapeType="1"/>
            </p:cNvSpPr>
            <p:nvPr userDrawn="1"/>
          </p:nvSpPr>
          <p:spPr>
            <a:xfrm>
              <a:off x="5041717" y="2284016"/>
              <a:ext cx="2383200" cy="2286000"/>
            </a:xfrm>
            <a:prstGeom prst="rect">
              <a:avLst/>
            </a:prstGeom>
            <a:solidFill>
              <a:srgbClr val="EBEB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solidFill>
                  <a:srgbClr val="414141"/>
                </a:solidFill>
              </a:endParaRPr>
            </a:p>
          </p:txBody>
        </p:sp>
      </p:grpSp>
      <p:grpSp>
        <p:nvGrpSpPr>
          <p:cNvPr id="15" name="Group 1">
            <a:extLst>
              <a:ext uri="{FF2B5EF4-FFF2-40B4-BE49-F238E27FC236}">
                <a16:creationId xmlns:a16="http://schemas.microsoft.com/office/drawing/2014/main" id="{C0C52254-77E4-D12A-2C59-267A2B346A44}"/>
              </a:ext>
            </a:extLst>
          </p:cNvPr>
          <p:cNvGrpSpPr>
            <a:grpSpLocks noGrp="1" noUngrp="1" noRot="1" noMove="1" noResize="1"/>
          </p:cNvGrpSpPr>
          <p:nvPr userDrawn="1"/>
        </p:nvGrpSpPr>
        <p:grpSpPr>
          <a:xfrm>
            <a:off x="0" y="276"/>
            <a:ext cx="7150282" cy="2286000"/>
            <a:chOff x="5041717" y="2284016"/>
            <a:chExt cx="7150282" cy="2286000"/>
          </a:xfrm>
        </p:grpSpPr>
        <p:sp>
          <p:nvSpPr>
            <p:cNvPr id="19" name="Rectangle 3">
              <a:extLst>
                <a:ext uri="{FF2B5EF4-FFF2-40B4-BE49-F238E27FC236}">
                  <a16:creationId xmlns:a16="http://schemas.microsoft.com/office/drawing/2014/main" id="{987D1068-DF10-1A22-6399-2504AFB76839}"/>
                </a:ext>
              </a:extLst>
            </p:cNvPr>
            <p:cNvSpPr>
              <a:spLocks noGrp="1" noRot="1" noMove="1" noResize="1" noEditPoints="1" noAdjustHandles="1" noChangeArrowheads="1" noChangeShapeType="1"/>
            </p:cNvSpPr>
            <p:nvPr userDrawn="1"/>
          </p:nvSpPr>
          <p:spPr>
            <a:xfrm>
              <a:off x="9807210" y="2284016"/>
              <a:ext cx="2384789" cy="2286000"/>
            </a:xfrm>
            <a:prstGeom prst="rect">
              <a:avLst/>
            </a:prstGeom>
            <a:solidFill>
              <a:srgbClr val="EBEB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7" name="Rectangle 2">
              <a:extLst>
                <a:ext uri="{FF2B5EF4-FFF2-40B4-BE49-F238E27FC236}">
                  <a16:creationId xmlns:a16="http://schemas.microsoft.com/office/drawing/2014/main" id="{C93EB9AB-D5D1-2B6E-0619-C6115538A225}"/>
                </a:ext>
              </a:extLst>
            </p:cNvPr>
            <p:cNvSpPr>
              <a:spLocks noGrp="1" noRot="1" noMove="1" noResize="1" noEditPoints="1" noAdjustHandles="1" noChangeArrowheads="1" noChangeShapeType="1"/>
            </p:cNvSpPr>
            <p:nvPr userDrawn="1"/>
          </p:nvSpPr>
          <p:spPr>
            <a:xfrm>
              <a:off x="7424917" y="2284016"/>
              <a:ext cx="2383200" cy="2286000"/>
            </a:xfrm>
            <a:prstGeom prst="rect">
              <a:avLst/>
            </a:prstGeom>
            <a:solidFill>
              <a:srgbClr val="0038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6" name="Rectangle 1">
              <a:extLst>
                <a:ext uri="{FF2B5EF4-FFF2-40B4-BE49-F238E27FC236}">
                  <a16:creationId xmlns:a16="http://schemas.microsoft.com/office/drawing/2014/main" id="{DD5B825F-6A31-A2DA-0455-37752F1608F6}"/>
                </a:ext>
              </a:extLst>
            </p:cNvPr>
            <p:cNvSpPr>
              <a:spLocks noGrp="1" noRot="1" noMove="1" noResize="1" noEditPoints="1" noAdjustHandles="1" noChangeArrowheads="1" noChangeShapeType="1"/>
            </p:cNvSpPr>
            <p:nvPr userDrawn="1"/>
          </p:nvSpPr>
          <p:spPr>
            <a:xfrm>
              <a:off x="5041717" y="2284016"/>
              <a:ext cx="2383200" cy="2286000"/>
            </a:xfrm>
            <a:prstGeom prst="rect">
              <a:avLst/>
            </a:prstGeom>
            <a:solidFill>
              <a:srgbClr val="7F9B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solidFill>
                  <a:srgbClr val="D8E5EB"/>
                </a:solidFill>
              </a:endParaRPr>
            </a:p>
          </p:txBody>
        </p:sp>
      </p:grpSp>
      <p:sp>
        <p:nvSpPr>
          <p:cNvPr id="7" name="Footer">
            <a:extLst>
              <a:ext uri="{FF2B5EF4-FFF2-40B4-BE49-F238E27FC236}">
                <a16:creationId xmlns:a16="http://schemas.microsoft.com/office/drawing/2014/main" id="{DD085F75-4F5A-F5C1-9FEE-460468496150}"/>
              </a:ext>
            </a:extLst>
          </p:cNvPr>
          <p:cNvSpPr>
            <a:spLocks noGrp="1"/>
          </p:cNvSpPr>
          <p:nvPr>
            <p:ph type="ftr" sz="quarter" idx="98"/>
          </p:nvPr>
        </p:nvSpPr>
        <p:spPr>
          <a:xfrm>
            <a:off x="8161060" y="6200774"/>
            <a:ext cx="2975253" cy="288926"/>
          </a:xfrm>
        </p:spPr>
        <p:txBody>
          <a:bodyPr/>
          <a:lstStyle>
            <a:lvl1pPr>
              <a:defRPr sz="1000"/>
            </a:lvl1pPr>
          </a:lstStyle>
          <a:p>
            <a:endParaRPr lang="sv-SE" dirty="0"/>
          </a:p>
        </p:txBody>
      </p:sp>
      <p:sp>
        <p:nvSpPr>
          <p:cNvPr id="10" name="Text 9">
            <a:extLst>
              <a:ext uri="{FF2B5EF4-FFF2-40B4-BE49-F238E27FC236}">
                <a16:creationId xmlns:a16="http://schemas.microsoft.com/office/drawing/2014/main" id="{50028887-234F-392C-A505-9F37E86F4D2E}"/>
              </a:ext>
            </a:extLst>
          </p:cNvPr>
          <p:cNvSpPr>
            <a:spLocks noGrp="1"/>
          </p:cNvSpPr>
          <p:nvPr>
            <p:ph type="body" sz="quarter" idx="104" hasCustomPrompt="1"/>
          </p:nvPr>
        </p:nvSpPr>
        <p:spPr>
          <a:xfrm>
            <a:off x="5074485" y="5791887"/>
            <a:ext cx="1773888" cy="432000"/>
          </a:xfrm>
        </p:spPr>
        <p:txBody>
          <a:bodyPr lIns="90000" tIns="36000" rIns="90000" bIns="36000">
            <a:noAutofit/>
          </a:bodyPr>
          <a:lstStyle>
            <a:lvl1pPr marL="0" indent="0" algn="ctr">
              <a:lnSpc>
                <a:spcPct val="100000"/>
              </a:lnSpc>
              <a:spcBef>
                <a:spcPts val="0"/>
              </a:spcBef>
              <a:spcAft>
                <a:spcPts val="0"/>
              </a:spcAft>
              <a:buNone/>
              <a:defRPr sz="1250" spc="0" baseline="0">
                <a:solidFill>
                  <a:srgbClr val="FFFFFF"/>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13" name="Heading 9">
            <a:extLst>
              <a:ext uri="{FF2B5EF4-FFF2-40B4-BE49-F238E27FC236}">
                <a16:creationId xmlns:a16="http://schemas.microsoft.com/office/drawing/2014/main" id="{34B0F2AA-5CE3-14EE-9787-FC9A0A74662C}"/>
              </a:ext>
            </a:extLst>
          </p:cNvPr>
          <p:cNvSpPr>
            <a:spLocks noGrp="1"/>
          </p:cNvSpPr>
          <p:nvPr>
            <p:ph type="body" sz="quarter" idx="92" hasCustomPrompt="1"/>
          </p:nvPr>
        </p:nvSpPr>
        <p:spPr>
          <a:xfrm>
            <a:off x="5073573" y="5206556"/>
            <a:ext cx="1774800" cy="576000"/>
          </a:xfrm>
        </p:spPr>
        <p:txBody>
          <a:bodyPr lIns="90000" tIns="0" rIns="90000" bIns="0" anchor="b" anchorCtr="0">
            <a:normAutofit/>
          </a:bodyPr>
          <a:lstStyle>
            <a:lvl1pPr marL="0" indent="0" algn="ctr">
              <a:lnSpc>
                <a:spcPct val="100000"/>
              </a:lnSpc>
              <a:spcBef>
                <a:spcPts val="0"/>
              </a:spcBef>
              <a:spcAft>
                <a:spcPts val="0"/>
              </a:spcAft>
              <a:buNone/>
              <a:defRPr sz="3200" b="1">
                <a:solidFill>
                  <a:srgbClr val="FFFFFF"/>
                </a:solidFill>
              </a:defRPr>
            </a:lvl1pPr>
          </a:lstStyle>
          <a:p>
            <a:pPr lvl="0"/>
            <a:r>
              <a:rPr lang="en-US" dirty="0"/>
              <a:t>100</a:t>
            </a:r>
            <a:endParaRPr lang="sv-SE" dirty="0"/>
          </a:p>
        </p:txBody>
      </p:sp>
      <p:sp>
        <p:nvSpPr>
          <p:cNvPr id="28" name="Text 8">
            <a:extLst>
              <a:ext uri="{FF2B5EF4-FFF2-40B4-BE49-F238E27FC236}">
                <a16:creationId xmlns:a16="http://schemas.microsoft.com/office/drawing/2014/main" id="{F88E6930-38DD-FFBB-CE6F-CA3F6E54970F}"/>
              </a:ext>
            </a:extLst>
          </p:cNvPr>
          <p:cNvSpPr>
            <a:spLocks noGrp="1"/>
          </p:cNvSpPr>
          <p:nvPr>
            <p:ph type="body" sz="quarter" idx="106" hasCustomPrompt="1"/>
          </p:nvPr>
        </p:nvSpPr>
        <p:spPr>
          <a:xfrm>
            <a:off x="2688386" y="5793757"/>
            <a:ext cx="1773888" cy="432000"/>
          </a:xfrm>
        </p:spPr>
        <p:txBody>
          <a:bodyPr lIns="90000" tIns="36000" rIns="90000" bIns="36000">
            <a:noAutofit/>
          </a:bodyPr>
          <a:lstStyle>
            <a:lvl1pPr marL="0" indent="0" algn="ctr">
              <a:lnSpc>
                <a:spcPct val="100000"/>
              </a:lnSpc>
              <a:spcBef>
                <a:spcPts val="0"/>
              </a:spcBef>
              <a:spcAft>
                <a:spcPts val="0"/>
              </a:spcAft>
              <a:buNone/>
              <a:defRPr sz="1250" spc="0" baseline="0">
                <a:solidFill>
                  <a:schemeClr val="tx2"/>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30" name="Heading 8">
            <a:extLst>
              <a:ext uri="{FF2B5EF4-FFF2-40B4-BE49-F238E27FC236}">
                <a16:creationId xmlns:a16="http://schemas.microsoft.com/office/drawing/2014/main" id="{3309DFCE-F0FA-5649-638D-1ACE51A29BEF}"/>
              </a:ext>
            </a:extLst>
          </p:cNvPr>
          <p:cNvSpPr>
            <a:spLocks noGrp="1"/>
          </p:cNvSpPr>
          <p:nvPr>
            <p:ph type="body" sz="quarter" idx="94" hasCustomPrompt="1"/>
          </p:nvPr>
        </p:nvSpPr>
        <p:spPr>
          <a:xfrm>
            <a:off x="2688386" y="5208426"/>
            <a:ext cx="1774801" cy="576000"/>
          </a:xfrm>
        </p:spPr>
        <p:txBody>
          <a:bodyPr lIns="90000" tIns="0" rIns="90000" bIns="0" anchor="b" anchorCtr="0">
            <a:normAutofit/>
          </a:bodyPr>
          <a:lstStyle>
            <a:lvl1pPr marL="0" indent="0" algn="ctr">
              <a:lnSpc>
                <a:spcPct val="100000"/>
              </a:lnSpc>
              <a:spcBef>
                <a:spcPts val="0"/>
              </a:spcBef>
              <a:spcAft>
                <a:spcPts val="0"/>
              </a:spcAft>
              <a:buNone/>
              <a:defRPr sz="3200" b="1">
                <a:solidFill>
                  <a:schemeClr val="tx2"/>
                </a:solidFill>
              </a:defRPr>
            </a:lvl1pPr>
          </a:lstStyle>
          <a:p>
            <a:pPr lvl="0"/>
            <a:r>
              <a:rPr lang="en-US" dirty="0"/>
              <a:t>100</a:t>
            </a:r>
            <a:endParaRPr lang="sv-SE" dirty="0"/>
          </a:p>
        </p:txBody>
      </p:sp>
      <p:sp>
        <p:nvSpPr>
          <p:cNvPr id="34" name="Text 7">
            <a:extLst>
              <a:ext uri="{FF2B5EF4-FFF2-40B4-BE49-F238E27FC236}">
                <a16:creationId xmlns:a16="http://schemas.microsoft.com/office/drawing/2014/main" id="{F8022271-3137-920B-F219-974C7F9C13D8}"/>
              </a:ext>
            </a:extLst>
          </p:cNvPr>
          <p:cNvSpPr>
            <a:spLocks noGrp="1"/>
          </p:cNvSpPr>
          <p:nvPr>
            <p:ph type="body" sz="quarter" idx="105" hasCustomPrompt="1"/>
          </p:nvPr>
        </p:nvSpPr>
        <p:spPr>
          <a:xfrm>
            <a:off x="306265" y="5789100"/>
            <a:ext cx="1773888" cy="432000"/>
          </a:xfrm>
        </p:spPr>
        <p:txBody>
          <a:bodyPr lIns="90000" tIns="36000" rIns="90000" bIns="36000">
            <a:noAutofit/>
          </a:bodyPr>
          <a:lstStyle>
            <a:lvl1pPr marL="0" indent="0" algn="ctr">
              <a:lnSpc>
                <a:spcPct val="100000"/>
              </a:lnSpc>
              <a:spcBef>
                <a:spcPts val="0"/>
              </a:spcBef>
              <a:spcAft>
                <a:spcPts val="0"/>
              </a:spcAft>
              <a:buNone/>
              <a:defRPr sz="1250" spc="0" baseline="0">
                <a:solidFill>
                  <a:srgbClr val="FFFFFF"/>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36" name="Heading 7">
            <a:extLst>
              <a:ext uri="{FF2B5EF4-FFF2-40B4-BE49-F238E27FC236}">
                <a16:creationId xmlns:a16="http://schemas.microsoft.com/office/drawing/2014/main" id="{2A6CFB9D-A716-A531-9A1A-0DD07589CD14}"/>
              </a:ext>
            </a:extLst>
          </p:cNvPr>
          <p:cNvSpPr>
            <a:spLocks noGrp="1"/>
          </p:cNvSpPr>
          <p:nvPr>
            <p:ph type="body" sz="quarter" idx="96" hasCustomPrompt="1"/>
          </p:nvPr>
        </p:nvSpPr>
        <p:spPr>
          <a:xfrm>
            <a:off x="306265" y="5208426"/>
            <a:ext cx="1774629" cy="576000"/>
          </a:xfrm>
        </p:spPr>
        <p:txBody>
          <a:bodyPr lIns="90000" tIns="0" rIns="90000" bIns="0" anchor="b" anchorCtr="0">
            <a:normAutofit/>
          </a:bodyPr>
          <a:lstStyle>
            <a:lvl1pPr marL="0" indent="0" algn="ctr">
              <a:lnSpc>
                <a:spcPct val="100000"/>
              </a:lnSpc>
              <a:spcBef>
                <a:spcPts val="0"/>
              </a:spcBef>
              <a:spcAft>
                <a:spcPts val="0"/>
              </a:spcAft>
              <a:buNone/>
              <a:defRPr sz="3200" b="1">
                <a:solidFill>
                  <a:srgbClr val="FFFFFF"/>
                </a:solidFill>
              </a:defRPr>
            </a:lvl1pPr>
          </a:lstStyle>
          <a:p>
            <a:pPr lvl="0"/>
            <a:r>
              <a:rPr lang="en-US" dirty="0"/>
              <a:t>100</a:t>
            </a:r>
            <a:endParaRPr lang="sv-SE" dirty="0"/>
          </a:p>
        </p:txBody>
      </p:sp>
      <p:sp>
        <p:nvSpPr>
          <p:cNvPr id="37" name="Text 6">
            <a:extLst>
              <a:ext uri="{FF2B5EF4-FFF2-40B4-BE49-F238E27FC236}">
                <a16:creationId xmlns:a16="http://schemas.microsoft.com/office/drawing/2014/main" id="{537DDBF0-FE47-C497-9E6B-0CE1FC4CCD88}"/>
              </a:ext>
            </a:extLst>
          </p:cNvPr>
          <p:cNvSpPr>
            <a:spLocks noGrp="1"/>
          </p:cNvSpPr>
          <p:nvPr>
            <p:ph type="body" sz="quarter" idx="103" hasCustomPrompt="1"/>
          </p:nvPr>
        </p:nvSpPr>
        <p:spPr>
          <a:xfrm>
            <a:off x="5068104" y="3504792"/>
            <a:ext cx="1773888" cy="432000"/>
          </a:xfrm>
        </p:spPr>
        <p:txBody>
          <a:bodyPr lIns="90000" tIns="36000" rIns="90000" bIns="36000">
            <a:noAutofit/>
          </a:bodyPr>
          <a:lstStyle>
            <a:lvl1pPr marL="0" indent="0" algn="ctr">
              <a:lnSpc>
                <a:spcPct val="100000"/>
              </a:lnSpc>
              <a:spcBef>
                <a:spcPts val="0"/>
              </a:spcBef>
              <a:spcAft>
                <a:spcPts val="0"/>
              </a:spcAft>
              <a:buNone/>
              <a:defRPr sz="1250" spc="0" baseline="0">
                <a:solidFill>
                  <a:schemeClr val="tx1"/>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38" name="Heading 6">
            <a:extLst>
              <a:ext uri="{FF2B5EF4-FFF2-40B4-BE49-F238E27FC236}">
                <a16:creationId xmlns:a16="http://schemas.microsoft.com/office/drawing/2014/main" id="{79E71975-DA30-9A9F-F189-7CA75BD3F908}"/>
              </a:ext>
            </a:extLst>
          </p:cNvPr>
          <p:cNvSpPr>
            <a:spLocks noGrp="1"/>
          </p:cNvSpPr>
          <p:nvPr>
            <p:ph type="body" sz="quarter" idx="75" hasCustomPrompt="1"/>
          </p:nvPr>
        </p:nvSpPr>
        <p:spPr>
          <a:xfrm>
            <a:off x="5067192" y="2916693"/>
            <a:ext cx="1774800" cy="576000"/>
          </a:xfrm>
        </p:spPr>
        <p:txBody>
          <a:bodyPr lIns="90000" tIns="0" rIns="90000" bIns="0" anchor="b" anchorCtr="0">
            <a:normAutofit/>
          </a:bodyPr>
          <a:lstStyle>
            <a:lvl1pPr marL="0" indent="0" algn="ctr">
              <a:lnSpc>
                <a:spcPct val="100000"/>
              </a:lnSpc>
              <a:spcBef>
                <a:spcPts val="0"/>
              </a:spcBef>
              <a:spcAft>
                <a:spcPts val="0"/>
              </a:spcAft>
              <a:buNone/>
              <a:defRPr sz="3200" b="1">
                <a:solidFill>
                  <a:srgbClr val="414141"/>
                </a:solidFill>
              </a:defRPr>
            </a:lvl1pPr>
          </a:lstStyle>
          <a:p>
            <a:pPr lvl="0"/>
            <a:r>
              <a:rPr lang="en-US" dirty="0"/>
              <a:t>100</a:t>
            </a:r>
            <a:endParaRPr lang="sv-SE" dirty="0"/>
          </a:p>
        </p:txBody>
      </p:sp>
      <p:sp>
        <p:nvSpPr>
          <p:cNvPr id="39" name="Text 5">
            <a:extLst>
              <a:ext uri="{FF2B5EF4-FFF2-40B4-BE49-F238E27FC236}">
                <a16:creationId xmlns:a16="http://schemas.microsoft.com/office/drawing/2014/main" id="{2C484A36-1B14-9A08-981D-DC8F95B841E4}"/>
              </a:ext>
            </a:extLst>
          </p:cNvPr>
          <p:cNvSpPr>
            <a:spLocks noGrp="1"/>
          </p:cNvSpPr>
          <p:nvPr>
            <p:ph type="body" sz="quarter" idx="102" hasCustomPrompt="1"/>
          </p:nvPr>
        </p:nvSpPr>
        <p:spPr>
          <a:xfrm>
            <a:off x="2688842" y="3516540"/>
            <a:ext cx="1773888" cy="432000"/>
          </a:xfrm>
        </p:spPr>
        <p:txBody>
          <a:bodyPr lIns="90000" tIns="36000" rIns="90000" bIns="36000">
            <a:noAutofit/>
          </a:bodyPr>
          <a:lstStyle>
            <a:lvl1pPr marL="0" indent="0" algn="ctr">
              <a:lnSpc>
                <a:spcPct val="100000"/>
              </a:lnSpc>
              <a:spcBef>
                <a:spcPts val="0"/>
              </a:spcBef>
              <a:spcAft>
                <a:spcPts val="0"/>
              </a:spcAft>
              <a:buNone/>
              <a:defRPr sz="1250" spc="0" baseline="0">
                <a:solidFill>
                  <a:srgbClr val="FFFFFF"/>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40" name="Heading 5">
            <a:extLst>
              <a:ext uri="{FF2B5EF4-FFF2-40B4-BE49-F238E27FC236}">
                <a16:creationId xmlns:a16="http://schemas.microsoft.com/office/drawing/2014/main" id="{C363D598-EAE1-BE5F-C8BF-85F7B5C27EF8}"/>
              </a:ext>
            </a:extLst>
          </p:cNvPr>
          <p:cNvSpPr>
            <a:spLocks noGrp="1"/>
          </p:cNvSpPr>
          <p:nvPr>
            <p:ph type="body" sz="quarter" idx="82" hasCustomPrompt="1"/>
          </p:nvPr>
        </p:nvSpPr>
        <p:spPr>
          <a:xfrm>
            <a:off x="2688386" y="2924997"/>
            <a:ext cx="1774801" cy="576000"/>
          </a:xfrm>
        </p:spPr>
        <p:txBody>
          <a:bodyPr lIns="90000" tIns="0" rIns="90000" bIns="0" anchor="b" anchorCtr="0">
            <a:normAutofit/>
          </a:bodyPr>
          <a:lstStyle>
            <a:lvl1pPr marL="0" indent="0" algn="ctr">
              <a:lnSpc>
                <a:spcPct val="100000"/>
              </a:lnSpc>
              <a:spcBef>
                <a:spcPts val="0"/>
              </a:spcBef>
              <a:spcAft>
                <a:spcPts val="0"/>
              </a:spcAft>
              <a:buNone/>
              <a:defRPr sz="3200" b="1">
                <a:solidFill>
                  <a:srgbClr val="FFFFFF"/>
                </a:solidFill>
              </a:defRPr>
            </a:lvl1pPr>
          </a:lstStyle>
          <a:p>
            <a:pPr lvl="0"/>
            <a:r>
              <a:rPr lang="en-US" dirty="0"/>
              <a:t>100</a:t>
            </a:r>
            <a:endParaRPr lang="sv-SE" dirty="0"/>
          </a:p>
        </p:txBody>
      </p:sp>
      <p:sp>
        <p:nvSpPr>
          <p:cNvPr id="41" name="Text 4_">
            <a:extLst>
              <a:ext uri="{FF2B5EF4-FFF2-40B4-BE49-F238E27FC236}">
                <a16:creationId xmlns:a16="http://schemas.microsoft.com/office/drawing/2014/main" id="{5FBF7CFD-579A-A33A-CD39-1CC3DE57C0D4}"/>
              </a:ext>
            </a:extLst>
          </p:cNvPr>
          <p:cNvSpPr>
            <a:spLocks noGrp="1"/>
          </p:cNvSpPr>
          <p:nvPr>
            <p:ph type="body" sz="quarter" idx="99" hasCustomPrompt="1"/>
          </p:nvPr>
        </p:nvSpPr>
        <p:spPr>
          <a:xfrm>
            <a:off x="306265" y="3500997"/>
            <a:ext cx="1773888" cy="432000"/>
          </a:xfrm>
        </p:spPr>
        <p:txBody>
          <a:bodyPr lIns="90000" tIns="36000" rIns="90000" bIns="36000">
            <a:noAutofit/>
          </a:bodyPr>
          <a:lstStyle>
            <a:lvl1pPr marL="0" indent="0" algn="ctr">
              <a:lnSpc>
                <a:spcPct val="100000"/>
              </a:lnSpc>
              <a:spcBef>
                <a:spcPts val="0"/>
              </a:spcBef>
              <a:spcAft>
                <a:spcPts val="0"/>
              </a:spcAft>
              <a:buNone/>
              <a:defRPr sz="1250" spc="0" baseline="0">
                <a:solidFill>
                  <a:schemeClr val="tx1"/>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43" name="Heading 4">
            <a:extLst>
              <a:ext uri="{FF2B5EF4-FFF2-40B4-BE49-F238E27FC236}">
                <a16:creationId xmlns:a16="http://schemas.microsoft.com/office/drawing/2014/main" id="{5C1DDE5C-0186-90C3-0969-9941593F02B7}"/>
              </a:ext>
            </a:extLst>
          </p:cNvPr>
          <p:cNvSpPr>
            <a:spLocks noGrp="1"/>
          </p:cNvSpPr>
          <p:nvPr>
            <p:ph type="body" sz="quarter" idx="84" hasCustomPrompt="1"/>
          </p:nvPr>
        </p:nvSpPr>
        <p:spPr>
          <a:xfrm>
            <a:off x="307005" y="2918785"/>
            <a:ext cx="1774269" cy="576000"/>
          </a:xfrm>
        </p:spPr>
        <p:txBody>
          <a:bodyPr lIns="90000" tIns="0" rIns="90000" bIns="0" anchor="b" anchorCtr="0">
            <a:normAutofit/>
          </a:bodyPr>
          <a:lstStyle>
            <a:lvl1pPr marL="0" indent="0" algn="ctr">
              <a:lnSpc>
                <a:spcPct val="100000"/>
              </a:lnSpc>
              <a:spcBef>
                <a:spcPts val="0"/>
              </a:spcBef>
              <a:spcAft>
                <a:spcPts val="0"/>
              </a:spcAft>
              <a:buNone/>
              <a:defRPr sz="3200" b="1">
                <a:solidFill>
                  <a:schemeClr val="tx1"/>
                </a:solidFill>
              </a:defRPr>
            </a:lvl1pPr>
          </a:lstStyle>
          <a:p>
            <a:pPr lvl="0"/>
            <a:r>
              <a:rPr lang="en-US" dirty="0"/>
              <a:t>100</a:t>
            </a:r>
            <a:endParaRPr lang="sv-SE" dirty="0"/>
          </a:p>
        </p:txBody>
      </p:sp>
      <p:sp>
        <p:nvSpPr>
          <p:cNvPr id="45" name="Text 3">
            <a:extLst>
              <a:ext uri="{FF2B5EF4-FFF2-40B4-BE49-F238E27FC236}">
                <a16:creationId xmlns:a16="http://schemas.microsoft.com/office/drawing/2014/main" id="{8BDCC0A9-0C0F-C1B6-801B-B86898C31C10}"/>
              </a:ext>
            </a:extLst>
          </p:cNvPr>
          <p:cNvSpPr>
            <a:spLocks noGrp="1"/>
          </p:cNvSpPr>
          <p:nvPr>
            <p:ph type="body" sz="quarter" idx="101" hasCustomPrompt="1"/>
          </p:nvPr>
        </p:nvSpPr>
        <p:spPr>
          <a:xfrm>
            <a:off x="5077433" y="1215476"/>
            <a:ext cx="1773888" cy="432000"/>
          </a:xfrm>
        </p:spPr>
        <p:txBody>
          <a:bodyPr lIns="90000" tIns="36000" rIns="90000" bIns="36000">
            <a:noAutofit/>
          </a:bodyPr>
          <a:lstStyle>
            <a:lvl1pPr marL="0" indent="0" algn="ctr">
              <a:lnSpc>
                <a:spcPct val="100000"/>
              </a:lnSpc>
              <a:spcBef>
                <a:spcPts val="0"/>
              </a:spcBef>
              <a:spcAft>
                <a:spcPts val="0"/>
              </a:spcAft>
              <a:buNone/>
              <a:defRPr sz="1250" spc="0" baseline="0">
                <a:solidFill>
                  <a:schemeClr val="tx1"/>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47" name="Heading 3">
            <a:extLst>
              <a:ext uri="{FF2B5EF4-FFF2-40B4-BE49-F238E27FC236}">
                <a16:creationId xmlns:a16="http://schemas.microsoft.com/office/drawing/2014/main" id="{99E4C8CA-9A9D-DAFF-106A-2EB8ED895401}"/>
              </a:ext>
            </a:extLst>
          </p:cNvPr>
          <p:cNvSpPr>
            <a:spLocks noGrp="1"/>
          </p:cNvSpPr>
          <p:nvPr>
            <p:ph type="body" sz="quarter" idx="86" hasCustomPrompt="1"/>
          </p:nvPr>
        </p:nvSpPr>
        <p:spPr>
          <a:xfrm flipH="1">
            <a:off x="5073573" y="633264"/>
            <a:ext cx="1774800" cy="576000"/>
          </a:xfrm>
        </p:spPr>
        <p:txBody>
          <a:bodyPr lIns="90000" tIns="0" rIns="90000" bIns="0" anchor="b" anchorCtr="0">
            <a:normAutofit/>
          </a:bodyPr>
          <a:lstStyle>
            <a:lvl1pPr marL="0" indent="0" algn="ctr">
              <a:lnSpc>
                <a:spcPct val="100000"/>
              </a:lnSpc>
              <a:spcBef>
                <a:spcPts val="0"/>
              </a:spcBef>
              <a:spcAft>
                <a:spcPts val="0"/>
              </a:spcAft>
              <a:buNone/>
              <a:defRPr sz="3200" b="1">
                <a:solidFill>
                  <a:schemeClr val="tx1"/>
                </a:solidFill>
              </a:defRPr>
            </a:lvl1pPr>
          </a:lstStyle>
          <a:p>
            <a:pPr lvl="0"/>
            <a:r>
              <a:rPr lang="en-US" dirty="0"/>
              <a:t>100</a:t>
            </a:r>
            <a:endParaRPr lang="sv-SE" dirty="0"/>
          </a:p>
        </p:txBody>
      </p:sp>
      <p:sp>
        <p:nvSpPr>
          <p:cNvPr id="48" name="Text 2">
            <a:extLst>
              <a:ext uri="{FF2B5EF4-FFF2-40B4-BE49-F238E27FC236}">
                <a16:creationId xmlns:a16="http://schemas.microsoft.com/office/drawing/2014/main" id="{362349C1-905A-021F-0D7A-CB1A54C099C8}"/>
              </a:ext>
            </a:extLst>
          </p:cNvPr>
          <p:cNvSpPr>
            <a:spLocks noGrp="1"/>
          </p:cNvSpPr>
          <p:nvPr>
            <p:ph type="body" sz="quarter" idx="100" hasCustomPrompt="1"/>
          </p:nvPr>
        </p:nvSpPr>
        <p:spPr>
          <a:xfrm>
            <a:off x="2686259" y="1215475"/>
            <a:ext cx="1773888" cy="432000"/>
          </a:xfrm>
        </p:spPr>
        <p:txBody>
          <a:bodyPr lIns="90000" tIns="36000" rIns="90000" bIns="36000">
            <a:noAutofit/>
          </a:bodyPr>
          <a:lstStyle>
            <a:lvl1pPr marL="0" indent="0" algn="ctr">
              <a:lnSpc>
                <a:spcPct val="100000"/>
              </a:lnSpc>
              <a:spcBef>
                <a:spcPts val="0"/>
              </a:spcBef>
              <a:spcAft>
                <a:spcPts val="0"/>
              </a:spcAft>
              <a:buNone/>
              <a:defRPr lang="en-US" sz="1250" kern="1200" spc="0" baseline="0" dirty="0">
                <a:solidFill>
                  <a:schemeClr val="bg1"/>
                </a:solidFill>
                <a:latin typeface="+mn-lt"/>
                <a:ea typeface="+mn-ea"/>
                <a:cs typeface="+mn-cs"/>
              </a:defRPr>
            </a:lvl1pPr>
            <a:lvl2pPr marL="432000" indent="0">
              <a:buNone/>
              <a:defRPr/>
            </a:lvl2pPr>
            <a:lvl3pPr marL="758250" indent="0">
              <a:buNone/>
              <a:defRPr/>
            </a:lvl3pPr>
            <a:lvl4pPr marL="1116000" indent="0">
              <a:buNone/>
              <a:defRPr/>
            </a:lvl4pPr>
            <a:lvl5pPr marL="1476000" indent="0">
              <a:buNone/>
              <a:defRPr/>
            </a:lvl5pPr>
          </a:lstStyle>
          <a:p>
            <a:pPr marL="0" lvl="0" indent="0" algn="ctr" defTabSz="914309" rtl="0" eaLnBrk="1" latinLnBrk="0" hangingPunct="1">
              <a:lnSpc>
                <a:spcPct val="100000"/>
              </a:lnSpc>
              <a:spcBef>
                <a:spcPts val="0"/>
              </a:spcBef>
              <a:spcAft>
                <a:spcPts val="0"/>
              </a:spcAft>
              <a:buClrTx/>
              <a:buSzPct val="90000"/>
              <a:buFont typeface="System Font Regular"/>
              <a:buNone/>
              <a:tabLst/>
            </a:pPr>
            <a:r>
              <a:rPr lang="en-US" dirty="0"/>
              <a:t>Lorem ipsum</a:t>
            </a:r>
          </a:p>
        </p:txBody>
      </p:sp>
      <p:sp>
        <p:nvSpPr>
          <p:cNvPr id="49" name="Heading 2">
            <a:extLst>
              <a:ext uri="{FF2B5EF4-FFF2-40B4-BE49-F238E27FC236}">
                <a16:creationId xmlns:a16="http://schemas.microsoft.com/office/drawing/2014/main" id="{8BFB740F-B53B-F64D-6194-3656169687A8}"/>
              </a:ext>
            </a:extLst>
          </p:cNvPr>
          <p:cNvSpPr>
            <a:spLocks noGrp="1"/>
          </p:cNvSpPr>
          <p:nvPr>
            <p:ph type="body" sz="quarter" idx="88" hasCustomPrompt="1"/>
          </p:nvPr>
        </p:nvSpPr>
        <p:spPr>
          <a:xfrm>
            <a:off x="2685891" y="632785"/>
            <a:ext cx="1774800" cy="576000"/>
          </a:xfrm>
        </p:spPr>
        <p:txBody>
          <a:bodyPr lIns="90000" tIns="0" rIns="90000" bIns="0" anchor="b" anchorCtr="0">
            <a:normAutofit/>
          </a:bodyPr>
          <a:lstStyle>
            <a:lvl1pPr marL="0" indent="0" algn="ctr">
              <a:lnSpc>
                <a:spcPct val="100000"/>
              </a:lnSpc>
              <a:spcBef>
                <a:spcPts val="0"/>
              </a:spcBef>
              <a:spcAft>
                <a:spcPts val="0"/>
              </a:spcAft>
              <a:buNone/>
              <a:defRPr sz="3200" b="1">
                <a:solidFill>
                  <a:srgbClr val="FFFFFF"/>
                </a:solidFill>
              </a:defRPr>
            </a:lvl1pPr>
          </a:lstStyle>
          <a:p>
            <a:pPr lvl="0"/>
            <a:r>
              <a:rPr lang="en-US" dirty="0"/>
              <a:t>100</a:t>
            </a:r>
            <a:endParaRPr lang="sv-SE" dirty="0"/>
          </a:p>
        </p:txBody>
      </p:sp>
      <p:sp>
        <p:nvSpPr>
          <p:cNvPr id="50" name="Text 1">
            <a:extLst>
              <a:ext uri="{FF2B5EF4-FFF2-40B4-BE49-F238E27FC236}">
                <a16:creationId xmlns:a16="http://schemas.microsoft.com/office/drawing/2014/main" id="{F038126A-B300-BE8B-2266-82AF45FF459C}"/>
              </a:ext>
            </a:extLst>
          </p:cNvPr>
          <p:cNvSpPr>
            <a:spLocks noGrp="1"/>
          </p:cNvSpPr>
          <p:nvPr>
            <p:ph type="body" sz="quarter" idx="89" hasCustomPrompt="1"/>
          </p:nvPr>
        </p:nvSpPr>
        <p:spPr>
          <a:xfrm>
            <a:off x="307006" y="1224673"/>
            <a:ext cx="1773888" cy="432000"/>
          </a:xfrm>
        </p:spPr>
        <p:txBody>
          <a:bodyPr lIns="90000" tIns="36000" rIns="90000" bIns="36000">
            <a:noAutofit/>
          </a:bodyPr>
          <a:lstStyle>
            <a:lvl1pPr marL="0" indent="0" algn="ctr">
              <a:lnSpc>
                <a:spcPct val="100000"/>
              </a:lnSpc>
              <a:spcBef>
                <a:spcPts val="0"/>
              </a:spcBef>
              <a:spcAft>
                <a:spcPts val="0"/>
              </a:spcAft>
              <a:buNone/>
              <a:defRPr lang="en-US" sz="1250" kern="1200" spc="0" baseline="0" dirty="0">
                <a:solidFill>
                  <a:schemeClr val="bg1"/>
                </a:solidFill>
                <a:latin typeface="+mn-lt"/>
                <a:ea typeface="+mn-ea"/>
                <a:cs typeface="+mn-cs"/>
              </a:defRPr>
            </a:lvl1pPr>
            <a:lvl2pPr marL="432000" indent="0">
              <a:buNone/>
              <a:defRPr/>
            </a:lvl2pPr>
            <a:lvl3pPr marL="758250" indent="0">
              <a:buNone/>
              <a:defRPr/>
            </a:lvl3pPr>
            <a:lvl4pPr marL="1116000" indent="0">
              <a:buNone/>
              <a:defRPr/>
            </a:lvl4pPr>
            <a:lvl5pPr marL="1476000" indent="0">
              <a:buNone/>
              <a:defRPr/>
            </a:lvl5pPr>
          </a:lstStyle>
          <a:p>
            <a:pPr marL="0" lvl="0" indent="0" algn="ctr" defTabSz="914309" rtl="0" eaLnBrk="1" latinLnBrk="0" hangingPunct="1">
              <a:lnSpc>
                <a:spcPct val="100000"/>
              </a:lnSpc>
              <a:spcBef>
                <a:spcPts val="0"/>
              </a:spcBef>
              <a:spcAft>
                <a:spcPts val="0"/>
              </a:spcAft>
              <a:buClrTx/>
              <a:buSzPct val="90000"/>
              <a:buFont typeface="System Font Regular"/>
              <a:buNone/>
              <a:tabLst/>
            </a:pPr>
            <a:r>
              <a:rPr lang="en-US" dirty="0"/>
              <a:t>Lorem ipsum</a:t>
            </a:r>
          </a:p>
        </p:txBody>
      </p:sp>
      <p:sp>
        <p:nvSpPr>
          <p:cNvPr id="51" name="Heading 1">
            <a:extLst>
              <a:ext uri="{FF2B5EF4-FFF2-40B4-BE49-F238E27FC236}">
                <a16:creationId xmlns:a16="http://schemas.microsoft.com/office/drawing/2014/main" id="{66F9CC95-0E41-833E-68A8-F386CB04A736}"/>
              </a:ext>
            </a:extLst>
          </p:cNvPr>
          <p:cNvSpPr>
            <a:spLocks noGrp="1"/>
          </p:cNvSpPr>
          <p:nvPr>
            <p:ph type="body" sz="quarter" idx="90" hasCustomPrompt="1"/>
          </p:nvPr>
        </p:nvSpPr>
        <p:spPr>
          <a:xfrm>
            <a:off x="307732" y="639475"/>
            <a:ext cx="1774800" cy="576000"/>
          </a:xfrm>
        </p:spPr>
        <p:txBody>
          <a:bodyPr lIns="90000" tIns="0" rIns="90000" bIns="0" anchor="b" anchorCtr="0">
            <a:normAutofit/>
          </a:bodyPr>
          <a:lstStyle>
            <a:lvl1pPr marL="0" indent="0" algn="ctr">
              <a:lnSpc>
                <a:spcPct val="100000"/>
              </a:lnSpc>
              <a:spcBef>
                <a:spcPts val="0"/>
              </a:spcBef>
              <a:spcAft>
                <a:spcPts val="0"/>
              </a:spcAft>
              <a:buNone/>
              <a:defRPr lang="sv-SE" sz="3200" b="1" kern="1200" spc="0" baseline="0" dirty="0">
                <a:solidFill>
                  <a:schemeClr val="bg1"/>
                </a:solidFill>
                <a:latin typeface="+mn-lt"/>
                <a:ea typeface="+mn-ea"/>
                <a:cs typeface="+mn-cs"/>
              </a:defRPr>
            </a:lvl1pPr>
          </a:lstStyle>
          <a:p>
            <a:pPr marL="0" lvl="0" indent="0" algn="ctr" defTabSz="914309" rtl="0" eaLnBrk="1" latinLnBrk="0" hangingPunct="1">
              <a:lnSpc>
                <a:spcPct val="100000"/>
              </a:lnSpc>
              <a:spcBef>
                <a:spcPts val="0"/>
              </a:spcBef>
              <a:spcAft>
                <a:spcPts val="0"/>
              </a:spcAft>
              <a:buClrTx/>
              <a:buSzPct val="90000"/>
              <a:buFont typeface="System Font Regular"/>
              <a:buNone/>
              <a:tabLst/>
            </a:pPr>
            <a:r>
              <a:rPr lang="en-US" dirty="0"/>
              <a:t>100</a:t>
            </a:r>
            <a:endParaRPr lang="sv-SE" dirty="0"/>
          </a:p>
        </p:txBody>
      </p:sp>
      <p:sp>
        <p:nvSpPr>
          <p:cNvPr id="18" name="Text">
            <a:extLst>
              <a:ext uri="{FF2B5EF4-FFF2-40B4-BE49-F238E27FC236}">
                <a16:creationId xmlns:a16="http://schemas.microsoft.com/office/drawing/2014/main" id="{653F2DF2-D468-B52F-FF1B-CFC6901B4F39}"/>
              </a:ext>
            </a:extLst>
          </p:cNvPr>
          <p:cNvSpPr>
            <a:spLocks noGrp="1"/>
          </p:cNvSpPr>
          <p:nvPr>
            <p:ph type="body" sz="quarter" idx="40" hasCustomPrompt="1"/>
          </p:nvPr>
        </p:nvSpPr>
        <p:spPr>
          <a:xfrm>
            <a:off x="8155215" y="2577089"/>
            <a:ext cx="2981098" cy="3623685"/>
          </a:xfrm>
        </p:spPr>
        <p:txBody>
          <a:bodyPr/>
          <a:lstStyle>
            <a:lvl1pPr>
              <a:defRPr sz="1600"/>
            </a:lvl1pPr>
          </a:lstStyle>
          <a:p>
            <a:pPr lvl="0"/>
            <a:r>
              <a:rPr lang="en-US" dirty="0"/>
              <a:t>Click to add text</a:t>
            </a:r>
            <a:endParaRPr lang="sv-SE" dirty="0"/>
          </a:p>
        </p:txBody>
      </p:sp>
      <p:sp>
        <p:nvSpPr>
          <p:cNvPr id="24" name="Title">
            <a:extLst>
              <a:ext uri="{FF2B5EF4-FFF2-40B4-BE49-F238E27FC236}">
                <a16:creationId xmlns:a16="http://schemas.microsoft.com/office/drawing/2014/main" id="{C439E2C3-22F7-046D-7F22-2C1468B681C0}"/>
              </a:ext>
            </a:extLst>
          </p:cNvPr>
          <p:cNvSpPr>
            <a:spLocks noGrp="1"/>
          </p:cNvSpPr>
          <p:nvPr>
            <p:ph type="title" hasCustomPrompt="1"/>
          </p:nvPr>
        </p:nvSpPr>
        <p:spPr>
          <a:xfrm>
            <a:off x="8155214" y="1318304"/>
            <a:ext cx="2977833" cy="1021278"/>
          </a:xfrm>
        </p:spPr>
        <p:txBody>
          <a:bodyPr anchor="b" anchorCtr="0">
            <a:normAutofit/>
          </a:bodyPr>
          <a:lstStyle>
            <a:lvl1pPr>
              <a:defRPr sz="2800"/>
            </a:lvl1pPr>
          </a:lstStyle>
          <a:p>
            <a:r>
              <a:rPr lang="en-US" dirty="0"/>
              <a:t>Click to add title</a:t>
            </a:r>
            <a:endParaRPr lang="sv-SE" dirty="0"/>
          </a:p>
        </p:txBody>
      </p:sp>
    </p:spTree>
    <p:extLst>
      <p:ext uri="{BB962C8B-B14F-4D97-AF65-F5344CB8AC3E}">
        <p14:creationId xmlns:p14="http://schemas.microsoft.com/office/powerpoint/2010/main" val="1128202420"/>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Nine pictures">
    <p:bg>
      <p:bgPr>
        <a:solidFill>
          <a:schemeClr val="bg1">
            <a:lumMod val="85000"/>
          </a:schemeClr>
        </a:solidFill>
        <a:effectLst/>
      </p:bgPr>
    </p:bg>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A87B166C-B93D-1597-CE66-8E9301115F5D}"/>
              </a:ext>
            </a:extLst>
          </p:cNvPr>
          <p:cNvSpPr>
            <a:spLocks noGrp="1"/>
          </p:cNvSpPr>
          <p:nvPr>
            <p:ph type="pic" sz="quarter" idx="16"/>
          </p:nvPr>
        </p:nvSpPr>
        <p:spPr>
          <a:xfrm>
            <a:off x="6097200" y="4337832"/>
            <a:ext cx="6094800" cy="2520168"/>
          </a:xfrm>
          <a:prstGeom prst="rect">
            <a:avLst/>
          </a:prstGeom>
          <a:solidFill>
            <a:schemeClr val="bg2"/>
          </a:solidFill>
        </p:spPr>
        <p:txBody>
          <a:bodyPr tIns="360000" rIns="180000"/>
          <a:lstStyle>
            <a:lvl1pPr marL="0" indent="0" algn="ctr">
              <a:buNone/>
              <a:defRPr>
                <a:solidFill>
                  <a:schemeClr val="tx1"/>
                </a:solidFill>
              </a:defRPr>
            </a:lvl1pPr>
          </a:lstStyle>
          <a:p>
            <a:r>
              <a:rPr lang="en-US"/>
              <a:t>Click icon to add picture</a:t>
            </a:r>
            <a:endParaRPr lang="sv-SE" dirty="0"/>
          </a:p>
        </p:txBody>
      </p:sp>
      <p:sp>
        <p:nvSpPr>
          <p:cNvPr id="2" name="Picture Placeholder 7">
            <a:extLst>
              <a:ext uri="{FF2B5EF4-FFF2-40B4-BE49-F238E27FC236}">
                <a16:creationId xmlns:a16="http://schemas.microsoft.com/office/drawing/2014/main" id="{7888C01D-5E60-7C57-6A4B-90FF7CF4B367}"/>
              </a:ext>
            </a:extLst>
          </p:cNvPr>
          <p:cNvSpPr>
            <a:spLocks noGrp="1"/>
          </p:cNvSpPr>
          <p:nvPr>
            <p:ph type="pic" sz="quarter" idx="18"/>
          </p:nvPr>
        </p:nvSpPr>
        <p:spPr>
          <a:xfrm>
            <a:off x="3048600" y="2520153"/>
            <a:ext cx="6098400" cy="1817679"/>
          </a:xfrm>
          <a:prstGeom prst="rect">
            <a:avLst/>
          </a:prstGeom>
          <a:solidFill>
            <a:schemeClr val="bg2"/>
          </a:solidFill>
        </p:spPr>
        <p:txBody>
          <a:bodyPr tIns="180000" rIns="180000"/>
          <a:lstStyle>
            <a:lvl1pPr marL="0" indent="0" algn="ctr">
              <a:buNone/>
              <a:defRPr>
                <a:solidFill>
                  <a:schemeClr val="tx1"/>
                </a:solidFill>
              </a:defRPr>
            </a:lvl1pPr>
          </a:lstStyle>
          <a:p>
            <a:r>
              <a:rPr lang="en-US"/>
              <a:t>Click icon to add picture</a:t>
            </a:r>
            <a:endParaRPr lang="sv-SE" dirty="0"/>
          </a:p>
        </p:txBody>
      </p:sp>
      <p:sp>
        <p:nvSpPr>
          <p:cNvPr id="4" name="Picture Placeholder 6">
            <a:extLst>
              <a:ext uri="{FF2B5EF4-FFF2-40B4-BE49-F238E27FC236}">
                <a16:creationId xmlns:a16="http://schemas.microsoft.com/office/drawing/2014/main" id="{E98744AC-4F1F-F41F-8098-5CC2BE080CE7}"/>
              </a:ext>
            </a:extLst>
          </p:cNvPr>
          <p:cNvSpPr>
            <a:spLocks noGrp="1"/>
          </p:cNvSpPr>
          <p:nvPr>
            <p:ph type="pic" sz="quarter" idx="15"/>
          </p:nvPr>
        </p:nvSpPr>
        <p:spPr>
          <a:xfrm>
            <a:off x="3045600" y="4337844"/>
            <a:ext cx="3055200" cy="2520156"/>
          </a:xfrm>
          <a:prstGeom prst="rect">
            <a:avLst/>
          </a:prstGeom>
          <a:solidFill>
            <a:schemeClr val="bg2"/>
          </a:solidFill>
        </p:spPr>
        <p:txBody>
          <a:bodyPr tIns="360000" rIns="180000"/>
          <a:lstStyle>
            <a:lvl1pPr marL="0" indent="0" algn="ctr">
              <a:buNone/>
              <a:defRPr>
                <a:solidFill>
                  <a:schemeClr val="tx1"/>
                </a:solidFill>
              </a:defRPr>
            </a:lvl1pPr>
          </a:lstStyle>
          <a:p>
            <a:r>
              <a:rPr lang="en-US"/>
              <a:t>Click icon to add picture</a:t>
            </a:r>
            <a:endParaRPr lang="sv-SE" dirty="0"/>
          </a:p>
        </p:txBody>
      </p:sp>
      <p:sp>
        <p:nvSpPr>
          <p:cNvPr id="6" name="Picture Placeholder 5">
            <a:extLst>
              <a:ext uri="{FF2B5EF4-FFF2-40B4-BE49-F238E27FC236}">
                <a16:creationId xmlns:a16="http://schemas.microsoft.com/office/drawing/2014/main" id="{2BB782BD-4F4C-CC2A-5C50-A43E560B2930}"/>
              </a:ext>
            </a:extLst>
          </p:cNvPr>
          <p:cNvSpPr>
            <a:spLocks noGrp="1"/>
          </p:cNvSpPr>
          <p:nvPr>
            <p:ph type="pic" sz="quarter" idx="14"/>
          </p:nvPr>
        </p:nvSpPr>
        <p:spPr>
          <a:xfrm>
            <a:off x="0" y="2520157"/>
            <a:ext cx="3049200" cy="4337843"/>
          </a:xfrm>
          <a:prstGeom prst="rect">
            <a:avLst/>
          </a:prstGeom>
          <a:solidFill>
            <a:schemeClr val="bg2"/>
          </a:solidFill>
        </p:spPr>
        <p:txBody>
          <a:bodyPr tIns="1080000" rIns="180000"/>
          <a:lstStyle>
            <a:lvl1pPr marL="0" indent="0" algn="ctr">
              <a:buNone/>
              <a:defRPr>
                <a:solidFill>
                  <a:schemeClr val="tx1"/>
                </a:solidFill>
              </a:defRPr>
            </a:lvl1pPr>
          </a:lstStyle>
          <a:p>
            <a:r>
              <a:rPr lang="en-US"/>
              <a:t>Click icon to add picture</a:t>
            </a:r>
            <a:endParaRPr lang="sv-SE" dirty="0"/>
          </a:p>
        </p:txBody>
      </p:sp>
      <p:sp>
        <p:nvSpPr>
          <p:cNvPr id="8" name="Picture Placeholder 4">
            <a:extLst>
              <a:ext uri="{FF2B5EF4-FFF2-40B4-BE49-F238E27FC236}">
                <a16:creationId xmlns:a16="http://schemas.microsoft.com/office/drawing/2014/main" id="{E75C9322-286B-6C7B-6FA1-7BDA58A9F794}"/>
              </a:ext>
            </a:extLst>
          </p:cNvPr>
          <p:cNvSpPr>
            <a:spLocks noGrp="1"/>
          </p:cNvSpPr>
          <p:nvPr>
            <p:ph type="pic" sz="quarter" idx="11"/>
          </p:nvPr>
        </p:nvSpPr>
        <p:spPr>
          <a:xfrm>
            <a:off x="9146400" y="0"/>
            <a:ext cx="3045600" cy="4337844"/>
          </a:xfrm>
          <a:prstGeom prst="rect">
            <a:avLst/>
          </a:prstGeom>
          <a:solidFill>
            <a:schemeClr val="bg2"/>
          </a:solidFill>
        </p:spPr>
        <p:txBody>
          <a:bodyPr tIns="1080000" rIns="180000"/>
          <a:lstStyle>
            <a:lvl1pPr marL="0" indent="0" algn="ctr">
              <a:buNone/>
              <a:defRPr>
                <a:solidFill>
                  <a:schemeClr val="tx1"/>
                </a:solidFill>
              </a:defRPr>
            </a:lvl1pPr>
          </a:lstStyle>
          <a:p>
            <a:r>
              <a:rPr lang="en-US"/>
              <a:t>Click icon to add picture</a:t>
            </a:r>
            <a:endParaRPr lang="sv-SE"/>
          </a:p>
        </p:txBody>
      </p:sp>
      <p:sp>
        <p:nvSpPr>
          <p:cNvPr id="5" name="Picture Placeholder 3">
            <a:extLst>
              <a:ext uri="{FF2B5EF4-FFF2-40B4-BE49-F238E27FC236}">
                <a16:creationId xmlns:a16="http://schemas.microsoft.com/office/drawing/2014/main" id="{12963F5E-8B51-1AF6-848B-5AD154D2A7CA}"/>
              </a:ext>
            </a:extLst>
          </p:cNvPr>
          <p:cNvSpPr>
            <a:spLocks noGrp="1"/>
          </p:cNvSpPr>
          <p:nvPr>
            <p:ph type="pic" sz="quarter" idx="12"/>
          </p:nvPr>
        </p:nvSpPr>
        <p:spPr>
          <a:xfrm>
            <a:off x="6094200" y="-12"/>
            <a:ext cx="3052200" cy="2520157"/>
          </a:xfrm>
          <a:prstGeom prst="rect">
            <a:avLst/>
          </a:prstGeom>
          <a:solidFill>
            <a:schemeClr val="bg2"/>
          </a:solidFill>
        </p:spPr>
        <p:txBody>
          <a:bodyPr tIns="360000" rIns="180000"/>
          <a:lstStyle>
            <a:lvl1pPr marL="0" indent="0" algn="ctr">
              <a:buNone/>
              <a:defRPr>
                <a:solidFill>
                  <a:schemeClr val="tx1"/>
                </a:solidFill>
              </a:defRPr>
            </a:lvl1pPr>
          </a:lstStyle>
          <a:p>
            <a:r>
              <a:rPr lang="en-US"/>
              <a:t>Click icon to add picture</a:t>
            </a:r>
            <a:endParaRPr lang="sv-SE"/>
          </a:p>
        </p:txBody>
      </p:sp>
      <p:sp>
        <p:nvSpPr>
          <p:cNvPr id="7" name="Picture Placeholder 2">
            <a:extLst>
              <a:ext uri="{FF2B5EF4-FFF2-40B4-BE49-F238E27FC236}">
                <a16:creationId xmlns:a16="http://schemas.microsoft.com/office/drawing/2014/main" id="{FDD22255-DC93-54A0-E02C-135CF9B06EE4}"/>
              </a:ext>
            </a:extLst>
          </p:cNvPr>
          <p:cNvSpPr>
            <a:spLocks noGrp="1"/>
          </p:cNvSpPr>
          <p:nvPr>
            <p:ph type="pic" sz="quarter" idx="17"/>
          </p:nvPr>
        </p:nvSpPr>
        <p:spPr>
          <a:xfrm>
            <a:off x="3045600" y="-12"/>
            <a:ext cx="3049200" cy="2520157"/>
          </a:xfrm>
          <a:prstGeom prst="rect">
            <a:avLst/>
          </a:prstGeom>
          <a:solidFill>
            <a:schemeClr val="bg2"/>
          </a:solidFill>
        </p:spPr>
        <p:txBody>
          <a:bodyPr tIns="360000" rIns="180000"/>
          <a:lstStyle>
            <a:lvl1pPr marL="0" indent="0" algn="ctr">
              <a:buNone/>
              <a:defRPr>
                <a:solidFill>
                  <a:schemeClr val="tx1"/>
                </a:solidFill>
              </a:defRPr>
            </a:lvl1pPr>
          </a:lstStyle>
          <a:p>
            <a:r>
              <a:rPr lang="en-US"/>
              <a:t>Click icon to add picture</a:t>
            </a:r>
            <a:endParaRPr lang="sv-SE"/>
          </a:p>
        </p:txBody>
      </p:sp>
      <p:sp>
        <p:nvSpPr>
          <p:cNvPr id="9" name="Picture Placeholder 1">
            <a:extLst>
              <a:ext uri="{FF2B5EF4-FFF2-40B4-BE49-F238E27FC236}">
                <a16:creationId xmlns:a16="http://schemas.microsoft.com/office/drawing/2014/main" id="{6B4704E1-E688-CDC0-74BE-8BC79A233742}"/>
              </a:ext>
            </a:extLst>
          </p:cNvPr>
          <p:cNvSpPr>
            <a:spLocks noGrp="1"/>
          </p:cNvSpPr>
          <p:nvPr>
            <p:ph type="pic" sz="quarter" idx="10"/>
          </p:nvPr>
        </p:nvSpPr>
        <p:spPr>
          <a:xfrm>
            <a:off x="600" y="0"/>
            <a:ext cx="3049200" cy="2520157"/>
          </a:xfrm>
          <a:prstGeom prst="rect">
            <a:avLst/>
          </a:prstGeom>
          <a:solidFill>
            <a:schemeClr val="bg2"/>
          </a:solidFill>
        </p:spPr>
        <p:txBody>
          <a:bodyPr tIns="360000" rIns="180000"/>
          <a:lstStyle>
            <a:lvl1pPr marL="0" indent="0" algn="ctr">
              <a:buNone/>
              <a:defRPr>
                <a:solidFill>
                  <a:schemeClr val="tx1"/>
                </a:solidFill>
              </a:defRPr>
            </a:lvl1pPr>
          </a:lstStyle>
          <a:p>
            <a:r>
              <a:rPr lang="en-US"/>
              <a:t>Click icon to add picture</a:t>
            </a:r>
            <a:endParaRPr lang="sv-SE" dirty="0"/>
          </a:p>
        </p:txBody>
      </p:sp>
    </p:spTree>
    <p:extLst>
      <p:ext uri="{BB962C8B-B14F-4D97-AF65-F5344CB8AC3E}">
        <p14:creationId xmlns:p14="http://schemas.microsoft.com/office/powerpoint/2010/main" val="2314452261"/>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Fullscreen picture">
    <p:bg>
      <p:bgPr>
        <a:solidFill>
          <a:schemeClr val="bg1">
            <a:lumMod val="85000"/>
          </a:schemeClr>
        </a:solidFill>
        <a:effectLst/>
      </p:bgPr>
    </p:bg>
    <p:spTree>
      <p:nvGrpSpPr>
        <p:cNvPr id="1" name=""/>
        <p:cNvGrpSpPr/>
        <p:nvPr/>
      </p:nvGrpSpPr>
      <p:grpSpPr>
        <a:xfrm>
          <a:off x="0" y="0"/>
          <a:ext cx="0" cy="0"/>
          <a:chOff x="0" y="0"/>
          <a:chExt cx="0" cy="0"/>
        </a:xfrm>
      </p:grpSpPr>
      <p:sp>
        <p:nvSpPr>
          <p:cNvPr id="4" name="Picture">
            <a:extLst>
              <a:ext uri="{FF2B5EF4-FFF2-40B4-BE49-F238E27FC236}">
                <a16:creationId xmlns:a16="http://schemas.microsoft.com/office/drawing/2014/main" id="{4C0BB278-A117-F2B1-0122-7A1F5A6B5199}"/>
              </a:ext>
            </a:extLst>
          </p:cNvPr>
          <p:cNvSpPr>
            <a:spLocks noGrp="1" noRot="1" noMove="1" noResize="1" noEditPoints="1" noAdjustHandles="1" noChangeArrowheads="1" noChangeShapeType="1"/>
          </p:cNvSpPr>
          <p:nvPr>
            <p:ph type="pic" sz="quarter" idx="10"/>
          </p:nvPr>
        </p:nvSpPr>
        <p:spPr>
          <a:xfrm>
            <a:off x="0" y="0"/>
            <a:ext cx="12192000" cy="6858000"/>
          </a:xfrm>
          <a:prstGeom prst="rect">
            <a:avLst/>
          </a:prstGeom>
          <a:solidFill>
            <a:schemeClr val="bg2"/>
          </a:solidFill>
        </p:spPr>
        <p:txBody>
          <a:bodyPr lIns="0" tIns="2520000" rIns="0"/>
          <a:lstStyle>
            <a:lvl1pPr marL="0" indent="0" algn="ctr">
              <a:buNone/>
              <a:defRPr>
                <a:solidFill>
                  <a:schemeClr val="tx1"/>
                </a:solidFill>
              </a:defRPr>
            </a:lvl1pPr>
          </a:lstStyle>
          <a:p>
            <a:r>
              <a:rPr lang="en-US"/>
              <a:t>Click icon to add picture</a:t>
            </a:r>
            <a:endParaRPr lang="sv-SE" dirty="0"/>
          </a:p>
        </p:txBody>
      </p:sp>
    </p:spTree>
    <p:extLst>
      <p:ext uri="{BB962C8B-B14F-4D97-AF65-F5344CB8AC3E}">
        <p14:creationId xmlns:p14="http://schemas.microsoft.com/office/powerpoint/2010/main" val="2775496351"/>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slide on fullscreen picture">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126EC823-D9C1-1B00-EECA-56C4F820E2C8}"/>
              </a:ext>
            </a:extLst>
          </p:cNvPr>
          <p:cNvSpPr>
            <a:spLocks noGrp="1" noRot="1" noMove="1" noResize="1" noEditPoints="1" noAdjustHandles="1" noChangeArrowheads="1" noChangeShapeType="1"/>
          </p:cNvSpPr>
          <p:nvPr>
            <p:ph type="pic" sz="quarter" idx="41"/>
          </p:nvPr>
        </p:nvSpPr>
        <p:spPr>
          <a:xfrm>
            <a:off x="0" y="0"/>
            <a:ext cx="12192000" cy="6858000"/>
          </a:xfrm>
          <a:solidFill>
            <a:schemeClr val="bg1">
              <a:lumMod val="85000"/>
            </a:schemeClr>
          </a:solidFill>
        </p:spPr>
        <p:txBody>
          <a:bodyPr/>
          <a:lstStyle>
            <a:lvl1pPr marL="0" indent="0" algn="ctr">
              <a:buNone/>
              <a:defRPr>
                <a:solidFill>
                  <a:schemeClr val="bg1"/>
                </a:solidFill>
              </a:defRPr>
            </a:lvl1pPr>
          </a:lstStyle>
          <a:p>
            <a:r>
              <a:rPr lang="en-US"/>
              <a:t>Click icon to add picture</a:t>
            </a:r>
            <a:endParaRPr lang="sv-SE" dirty="0"/>
          </a:p>
        </p:txBody>
      </p:sp>
      <p:sp>
        <p:nvSpPr>
          <p:cNvPr id="4" name="Subtitle">
            <a:extLst>
              <a:ext uri="{FF2B5EF4-FFF2-40B4-BE49-F238E27FC236}">
                <a16:creationId xmlns:a16="http://schemas.microsoft.com/office/drawing/2014/main" id="{68366D62-FFE2-1E13-2404-3575948DC696}"/>
              </a:ext>
            </a:extLst>
          </p:cNvPr>
          <p:cNvSpPr>
            <a:spLocks noGrp="1"/>
          </p:cNvSpPr>
          <p:nvPr>
            <p:ph type="subTitle" idx="1" hasCustomPrompt="1"/>
          </p:nvPr>
        </p:nvSpPr>
        <p:spPr>
          <a:xfrm>
            <a:off x="8793126" y="5076456"/>
            <a:ext cx="2343183" cy="882502"/>
          </a:xfrm>
          <a:prstGeom prst="rect">
            <a:avLst/>
          </a:prstGeom>
        </p:spPr>
        <p:txBody>
          <a:bodyPr>
            <a:noAutofit/>
          </a:bodyPr>
          <a:lstStyle>
            <a:lvl1pPr marL="0" indent="0" algn="l">
              <a:lnSpc>
                <a:spcPct val="100000"/>
              </a:lnSpc>
              <a:spcBef>
                <a:spcPts val="0"/>
              </a:spcBef>
              <a:spcAft>
                <a:spcPts val="0"/>
              </a:spcAft>
              <a:buNone/>
              <a:defRPr sz="1400" cap="none" spc="0" baseline="0">
                <a:solidFill>
                  <a:schemeClr val="bg1"/>
                </a:solidFill>
                <a:effectLst>
                  <a:outerShdw blurRad="182998" dist="38100" dir="5400000" algn="ctr" rotWithShape="0">
                    <a:srgbClr val="000000">
                      <a:alpha val="12000"/>
                    </a:srgbClr>
                  </a:outerShdw>
                </a:effectLst>
              </a:defRPr>
            </a:lvl1pPr>
            <a:lvl2pPr marL="457154" indent="0" algn="ctr">
              <a:buNone/>
              <a:defRPr sz="2000"/>
            </a:lvl2pPr>
            <a:lvl3pPr marL="914309" indent="0" algn="ctr">
              <a:buNone/>
              <a:defRPr sz="1800"/>
            </a:lvl3pPr>
            <a:lvl4pPr marL="1371464" indent="0" algn="ctr">
              <a:buNone/>
              <a:defRPr sz="1600"/>
            </a:lvl4pPr>
            <a:lvl5pPr marL="1828618" indent="0" algn="ctr">
              <a:buNone/>
              <a:defRPr sz="1600"/>
            </a:lvl5pPr>
            <a:lvl6pPr marL="2285770" indent="0" algn="ctr">
              <a:buNone/>
              <a:defRPr sz="1600"/>
            </a:lvl6pPr>
            <a:lvl7pPr marL="2742926" indent="0" algn="ctr">
              <a:buNone/>
              <a:defRPr sz="1600"/>
            </a:lvl7pPr>
            <a:lvl8pPr marL="3200081" indent="0" algn="ctr">
              <a:buNone/>
              <a:defRPr sz="1600"/>
            </a:lvl8pPr>
            <a:lvl9pPr marL="3657234" indent="0" algn="ctr">
              <a:buNone/>
              <a:defRPr sz="1600"/>
            </a:lvl9pPr>
          </a:lstStyle>
          <a:p>
            <a:r>
              <a:rPr lang="en-GB" dirty="0"/>
              <a:t>Click to add text</a:t>
            </a:r>
          </a:p>
        </p:txBody>
      </p:sp>
      <p:sp>
        <p:nvSpPr>
          <p:cNvPr id="6" name="Title">
            <a:extLst>
              <a:ext uri="{FF2B5EF4-FFF2-40B4-BE49-F238E27FC236}">
                <a16:creationId xmlns:a16="http://schemas.microsoft.com/office/drawing/2014/main" id="{632BF814-E802-A8E2-4CD1-E325B6F9D6E8}"/>
              </a:ext>
            </a:extLst>
          </p:cNvPr>
          <p:cNvSpPr>
            <a:spLocks noGrp="1"/>
          </p:cNvSpPr>
          <p:nvPr>
            <p:ph type="title" hasCustomPrompt="1"/>
          </p:nvPr>
        </p:nvSpPr>
        <p:spPr>
          <a:xfrm>
            <a:off x="1055691" y="3902148"/>
            <a:ext cx="7599211" cy="2056809"/>
          </a:xfrm>
          <a:prstGeom prst="rect">
            <a:avLst/>
          </a:prstGeom>
          <a:effectLst>
            <a:outerShdw dist="25400" dir="4620000" algn="ctr" rotWithShape="0">
              <a:srgbClr val="000000">
                <a:alpha val="11000"/>
              </a:srgbClr>
            </a:outerShdw>
          </a:effectLst>
        </p:spPr>
        <p:txBody>
          <a:bodyPr wrap="square" anchor="b" anchorCtr="0">
            <a:normAutofit/>
          </a:bodyPr>
          <a:lstStyle>
            <a:lvl1pPr algn="l">
              <a:lnSpc>
                <a:spcPct val="90000"/>
              </a:lnSpc>
              <a:defRPr sz="7000" b="1">
                <a:solidFill>
                  <a:schemeClr val="bg1"/>
                </a:solidFill>
              </a:defRPr>
            </a:lvl1pPr>
          </a:lstStyle>
          <a:p>
            <a:r>
              <a:rPr lang="en-GB" dirty="0"/>
              <a:t>Click to </a:t>
            </a:r>
            <a:br>
              <a:rPr lang="en-GB" dirty="0"/>
            </a:br>
            <a:r>
              <a:rPr lang="en-GB" dirty="0"/>
              <a:t>add section</a:t>
            </a:r>
            <a:endParaRPr lang="en-US" dirty="0"/>
          </a:p>
        </p:txBody>
      </p:sp>
      <p:sp>
        <p:nvSpPr>
          <p:cNvPr id="2" name="Footer ">
            <a:extLst>
              <a:ext uri="{FF2B5EF4-FFF2-40B4-BE49-F238E27FC236}">
                <a16:creationId xmlns:a16="http://schemas.microsoft.com/office/drawing/2014/main" id="{4DE475FC-02C0-20FE-FDF8-19311C9621A1}"/>
              </a:ext>
            </a:extLst>
          </p:cNvPr>
          <p:cNvSpPr>
            <a:spLocks noGrp="1"/>
          </p:cNvSpPr>
          <p:nvPr>
            <p:ph type="ftr" sz="quarter" idx="11"/>
          </p:nvPr>
        </p:nvSpPr>
        <p:spPr>
          <a:xfrm>
            <a:off x="1055688" y="6200774"/>
            <a:ext cx="10080626" cy="288926"/>
          </a:xfrm>
          <a:effectLst>
            <a:outerShdw blurRad="46320" dist="2986" dir="5400000" sx="82000" sy="82000" algn="ctr" rotWithShape="0">
              <a:srgbClr val="000000">
                <a:alpha val="40000"/>
              </a:srgbClr>
            </a:outerShdw>
          </a:effectLst>
        </p:spPr>
        <p:txBody>
          <a:bodyPr/>
          <a:lstStyle>
            <a:lvl1pPr algn="l">
              <a:defRPr lang="sv-SE" sz="1000" kern="1200" spc="0" baseline="0" dirty="0">
                <a:solidFill>
                  <a:schemeClr val="bg1"/>
                </a:solidFill>
                <a:effectLst>
                  <a:outerShdw blurRad="279400" dist="38100" dir="5400000" algn="ctr" rotWithShape="0">
                    <a:srgbClr val="000000">
                      <a:alpha val="40000"/>
                    </a:srgbClr>
                  </a:outerShdw>
                </a:effectLst>
                <a:latin typeface="+mn-lt"/>
                <a:ea typeface="+mn-ea"/>
                <a:cs typeface="+mn-cs"/>
              </a:defRPr>
            </a:lvl1pPr>
          </a:lstStyle>
          <a:p>
            <a:endParaRPr lang="en-SE"/>
          </a:p>
        </p:txBody>
      </p:sp>
    </p:spTree>
    <p:extLst>
      <p:ext uri="{BB962C8B-B14F-4D97-AF65-F5344CB8AC3E}">
        <p14:creationId xmlns:p14="http://schemas.microsoft.com/office/powerpoint/2010/main" val="2449097075"/>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on picture">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126EC823-D9C1-1B00-EECA-56C4F820E2C8}"/>
              </a:ext>
            </a:extLst>
          </p:cNvPr>
          <p:cNvSpPr>
            <a:spLocks noGrp="1"/>
          </p:cNvSpPr>
          <p:nvPr>
            <p:ph type="pic" sz="quarter" idx="41"/>
          </p:nvPr>
        </p:nvSpPr>
        <p:spPr>
          <a:xfrm>
            <a:off x="0" y="0"/>
            <a:ext cx="12192000" cy="6858000"/>
          </a:xfrm>
          <a:solidFill>
            <a:schemeClr val="bg1">
              <a:lumMod val="85000"/>
            </a:schemeClr>
          </a:solidFill>
        </p:spPr>
        <p:txBody>
          <a:bodyPr/>
          <a:lstStyle>
            <a:lvl1pPr marL="0" indent="0" algn="ctr">
              <a:buNone/>
              <a:defRPr>
                <a:solidFill>
                  <a:schemeClr val="bg1"/>
                </a:solidFill>
              </a:defRPr>
            </a:lvl1pPr>
          </a:lstStyle>
          <a:p>
            <a:r>
              <a:rPr lang="en-US"/>
              <a:t>Click icon to add picture</a:t>
            </a:r>
            <a:endParaRPr lang="sv-SE" dirty="0"/>
          </a:p>
        </p:txBody>
      </p:sp>
      <p:sp>
        <p:nvSpPr>
          <p:cNvPr id="9" name="Footer ">
            <a:extLst>
              <a:ext uri="{FF2B5EF4-FFF2-40B4-BE49-F238E27FC236}">
                <a16:creationId xmlns:a16="http://schemas.microsoft.com/office/drawing/2014/main" id="{CA36BB5C-9C92-0A48-38BA-8C643BE6E139}"/>
              </a:ext>
            </a:extLst>
          </p:cNvPr>
          <p:cNvSpPr>
            <a:spLocks noGrp="1"/>
          </p:cNvSpPr>
          <p:nvPr>
            <p:ph type="ftr" sz="quarter" idx="11"/>
          </p:nvPr>
        </p:nvSpPr>
        <p:spPr>
          <a:xfrm>
            <a:off x="1055688" y="6200774"/>
            <a:ext cx="10080626" cy="288926"/>
          </a:xfrm>
          <a:effectLst>
            <a:outerShdw blurRad="46320" dist="2986" dir="5400000" sx="82000" sy="82000" algn="ctr" rotWithShape="0">
              <a:srgbClr val="000000">
                <a:alpha val="40000"/>
              </a:srgbClr>
            </a:outerShdw>
          </a:effectLst>
        </p:spPr>
        <p:txBody>
          <a:bodyPr/>
          <a:lstStyle>
            <a:lvl1pPr algn="l">
              <a:defRPr lang="sv-SE" sz="1000" kern="1200" spc="0" baseline="0" dirty="0">
                <a:solidFill>
                  <a:schemeClr val="bg1"/>
                </a:solidFill>
                <a:effectLst>
                  <a:outerShdw blurRad="279400" dist="38100" dir="5400000" algn="ctr" rotWithShape="0">
                    <a:srgbClr val="000000">
                      <a:alpha val="40000"/>
                    </a:srgbClr>
                  </a:outerShdw>
                </a:effectLst>
                <a:latin typeface="+mn-lt"/>
                <a:ea typeface="+mn-ea"/>
                <a:cs typeface="+mn-cs"/>
              </a:defRPr>
            </a:lvl1pPr>
          </a:lstStyle>
          <a:p>
            <a:endParaRPr lang="en-SE"/>
          </a:p>
        </p:txBody>
      </p:sp>
      <p:sp>
        <p:nvSpPr>
          <p:cNvPr id="6" name="Title">
            <a:extLst>
              <a:ext uri="{FF2B5EF4-FFF2-40B4-BE49-F238E27FC236}">
                <a16:creationId xmlns:a16="http://schemas.microsoft.com/office/drawing/2014/main" id="{632BF814-E802-A8E2-4CD1-E325B6F9D6E8}"/>
              </a:ext>
            </a:extLst>
          </p:cNvPr>
          <p:cNvSpPr>
            <a:spLocks noGrp="1"/>
          </p:cNvSpPr>
          <p:nvPr>
            <p:ph type="title" hasCustomPrompt="1"/>
          </p:nvPr>
        </p:nvSpPr>
        <p:spPr>
          <a:xfrm>
            <a:off x="1055691" y="1016000"/>
            <a:ext cx="10080623" cy="900113"/>
          </a:xfrm>
          <a:prstGeom prst="rect">
            <a:avLst/>
          </a:prstGeom>
          <a:effectLst>
            <a:outerShdw blurRad="59050" dist="16834" dir="5460000" algn="ctr" rotWithShape="0">
              <a:srgbClr val="000000">
                <a:alpha val="11000"/>
              </a:srgbClr>
            </a:outerShdw>
          </a:effectLst>
        </p:spPr>
        <p:txBody>
          <a:bodyPr wrap="square" anchor="t" anchorCtr="0">
            <a:normAutofit/>
          </a:bodyPr>
          <a:lstStyle>
            <a:lvl1pPr algn="l">
              <a:lnSpc>
                <a:spcPct val="90000"/>
              </a:lnSpc>
              <a:defRPr sz="3600" b="1">
                <a:solidFill>
                  <a:schemeClr val="bg1"/>
                </a:solidFill>
              </a:defRPr>
            </a:lvl1pPr>
          </a:lstStyle>
          <a:p>
            <a:r>
              <a:rPr lang="en-GB" dirty="0"/>
              <a:t>Click to add title</a:t>
            </a:r>
            <a:endParaRPr lang="en-US" dirty="0"/>
          </a:p>
        </p:txBody>
      </p:sp>
    </p:spTree>
    <p:extLst>
      <p:ext uri="{BB962C8B-B14F-4D97-AF65-F5344CB8AC3E}">
        <p14:creationId xmlns:p14="http://schemas.microsoft.com/office/powerpoint/2010/main" val="4002128277"/>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five pictures">
    <p:bg>
      <p:bgRef idx="1001">
        <a:schemeClr val="bg1"/>
      </p:bgRef>
    </p:bg>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1D88117C-EA72-D53A-EF86-C2B07D39B6CE}"/>
              </a:ext>
            </a:extLst>
          </p:cNvPr>
          <p:cNvSpPr>
            <a:spLocks noGrp="1"/>
          </p:cNvSpPr>
          <p:nvPr>
            <p:ph type="pic" sz="quarter" idx="16"/>
          </p:nvPr>
        </p:nvSpPr>
        <p:spPr>
          <a:xfrm>
            <a:off x="8195310" y="3242886"/>
            <a:ext cx="2941003" cy="2950095"/>
          </a:xfrm>
        </p:spPr>
        <p:txBody>
          <a:bodyPr/>
          <a:lstStyle>
            <a:lvl1pPr marL="0" indent="0">
              <a:buNone/>
              <a:defRPr/>
            </a:lvl1pPr>
          </a:lstStyle>
          <a:p>
            <a:r>
              <a:rPr lang="en-US"/>
              <a:t>Click icon to add picture</a:t>
            </a:r>
            <a:endParaRPr lang="sv-SE"/>
          </a:p>
        </p:txBody>
      </p:sp>
      <p:sp>
        <p:nvSpPr>
          <p:cNvPr id="2" name="Picture Placeholder 3">
            <a:extLst>
              <a:ext uri="{FF2B5EF4-FFF2-40B4-BE49-F238E27FC236}">
                <a16:creationId xmlns:a16="http://schemas.microsoft.com/office/drawing/2014/main" id="{8D08C3F0-A327-E4E8-2F5D-1CD427B00769}"/>
              </a:ext>
            </a:extLst>
          </p:cNvPr>
          <p:cNvSpPr>
            <a:spLocks noGrp="1"/>
          </p:cNvSpPr>
          <p:nvPr>
            <p:ph type="pic" sz="quarter" idx="12"/>
          </p:nvPr>
        </p:nvSpPr>
        <p:spPr>
          <a:xfrm>
            <a:off x="8193647" y="1016000"/>
            <a:ext cx="2942666" cy="2126616"/>
          </a:xfrm>
        </p:spPr>
        <p:txBody>
          <a:bodyPr/>
          <a:lstStyle>
            <a:lvl1pPr marL="0" indent="0">
              <a:buNone/>
              <a:defRPr/>
            </a:lvl1pPr>
          </a:lstStyle>
          <a:p>
            <a:r>
              <a:rPr lang="en-US"/>
              <a:t>Click icon to add picture</a:t>
            </a:r>
            <a:endParaRPr lang="sv-SE"/>
          </a:p>
        </p:txBody>
      </p:sp>
      <p:sp>
        <p:nvSpPr>
          <p:cNvPr id="4" name="Picture Placeholder 2">
            <a:extLst>
              <a:ext uri="{FF2B5EF4-FFF2-40B4-BE49-F238E27FC236}">
                <a16:creationId xmlns:a16="http://schemas.microsoft.com/office/drawing/2014/main" id="{15122CE1-1343-AC5E-C5CD-BE50704B5902}"/>
              </a:ext>
            </a:extLst>
          </p:cNvPr>
          <p:cNvSpPr>
            <a:spLocks noGrp="1"/>
          </p:cNvSpPr>
          <p:nvPr>
            <p:ph type="pic" sz="quarter" idx="17"/>
          </p:nvPr>
        </p:nvSpPr>
        <p:spPr>
          <a:xfrm>
            <a:off x="5295511" y="2178453"/>
            <a:ext cx="2778843" cy="4014529"/>
          </a:xfrm>
        </p:spPr>
        <p:txBody>
          <a:bodyPr/>
          <a:lstStyle>
            <a:lvl1pPr marL="0" indent="0">
              <a:buNone/>
              <a:defRPr/>
            </a:lvl1pPr>
          </a:lstStyle>
          <a:p>
            <a:r>
              <a:rPr lang="en-US"/>
              <a:t>Click icon to add picture</a:t>
            </a:r>
            <a:endParaRPr lang="sv-SE"/>
          </a:p>
        </p:txBody>
      </p:sp>
      <p:sp>
        <p:nvSpPr>
          <p:cNvPr id="6" name="Picture Placeholder 1">
            <a:extLst>
              <a:ext uri="{FF2B5EF4-FFF2-40B4-BE49-F238E27FC236}">
                <a16:creationId xmlns:a16="http://schemas.microsoft.com/office/drawing/2014/main" id="{E89FDE94-1E0C-FBF0-AE94-0106FD43E9CB}"/>
              </a:ext>
            </a:extLst>
          </p:cNvPr>
          <p:cNvSpPr>
            <a:spLocks noGrp="1"/>
          </p:cNvSpPr>
          <p:nvPr>
            <p:ph type="pic" sz="quarter" idx="14"/>
          </p:nvPr>
        </p:nvSpPr>
        <p:spPr>
          <a:xfrm>
            <a:off x="1055688" y="2178453"/>
            <a:ext cx="4122194" cy="4014529"/>
          </a:xfrm>
        </p:spPr>
        <p:txBody>
          <a:bodyPr/>
          <a:lstStyle>
            <a:lvl1pPr marL="0" indent="0">
              <a:buNone/>
              <a:defRPr/>
            </a:lvl1pPr>
          </a:lstStyle>
          <a:p>
            <a:r>
              <a:rPr lang="en-US"/>
              <a:t>Click icon to add picture</a:t>
            </a:r>
            <a:endParaRPr lang="sv-SE"/>
          </a:p>
        </p:txBody>
      </p:sp>
      <p:sp>
        <p:nvSpPr>
          <p:cNvPr id="7" name="Text ">
            <a:extLst>
              <a:ext uri="{FF2B5EF4-FFF2-40B4-BE49-F238E27FC236}">
                <a16:creationId xmlns:a16="http://schemas.microsoft.com/office/drawing/2014/main" id="{9BC9FCD0-05C9-5F38-B512-2486DECA5786}"/>
              </a:ext>
            </a:extLst>
          </p:cNvPr>
          <p:cNvSpPr>
            <a:spLocks noGrp="1"/>
          </p:cNvSpPr>
          <p:nvPr>
            <p:ph type="body" sz="quarter" idx="15"/>
          </p:nvPr>
        </p:nvSpPr>
        <p:spPr>
          <a:xfrm>
            <a:off x="4675906" y="1016000"/>
            <a:ext cx="3398448" cy="900113"/>
          </a:xfrm>
        </p:spPr>
        <p:txBody>
          <a:bodyPr tIns="54000">
            <a:normAutofit/>
          </a:bodyPr>
          <a:lstStyle>
            <a:lvl1pPr marL="0" indent="0">
              <a:spcBef>
                <a:spcPts val="0"/>
              </a:spcBef>
              <a:buNone/>
              <a:defRPr sz="1300"/>
            </a:lvl1pPr>
          </a:lstStyle>
          <a:p>
            <a:pPr lvl="0"/>
            <a:r>
              <a:rPr lang="en-US"/>
              <a:t>Click to edit Master text styles</a:t>
            </a:r>
          </a:p>
        </p:txBody>
      </p:sp>
      <p:sp>
        <p:nvSpPr>
          <p:cNvPr id="5" name="Title">
            <a:extLst>
              <a:ext uri="{FF2B5EF4-FFF2-40B4-BE49-F238E27FC236}">
                <a16:creationId xmlns:a16="http://schemas.microsoft.com/office/drawing/2014/main" id="{1BF928E5-FF81-C4E0-8C2A-27B60E0FAD85}"/>
              </a:ext>
            </a:extLst>
          </p:cNvPr>
          <p:cNvSpPr>
            <a:spLocks noGrp="1"/>
          </p:cNvSpPr>
          <p:nvPr>
            <p:ph type="title" hasCustomPrompt="1"/>
          </p:nvPr>
        </p:nvSpPr>
        <p:spPr>
          <a:xfrm>
            <a:off x="1055688" y="1015998"/>
            <a:ext cx="3500925" cy="900113"/>
          </a:xfrm>
        </p:spPr>
        <p:txBody>
          <a:bodyPr anchor="t" anchorCtr="0">
            <a:normAutofit/>
          </a:bodyPr>
          <a:lstStyle>
            <a:lvl1pPr>
              <a:defRPr sz="2800"/>
            </a:lvl1pPr>
          </a:lstStyle>
          <a:p>
            <a:r>
              <a:rPr lang="en-US" dirty="0"/>
              <a:t>Click to add title</a:t>
            </a:r>
            <a:endParaRPr lang="sv-SE" dirty="0"/>
          </a:p>
        </p:txBody>
      </p:sp>
      <p:sp>
        <p:nvSpPr>
          <p:cNvPr id="8" name="Footer Placeholder 7">
            <a:extLst>
              <a:ext uri="{FF2B5EF4-FFF2-40B4-BE49-F238E27FC236}">
                <a16:creationId xmlns:a16="http://schemas.microsoft.com/office/drawing/2014/main" id="{58931AD7-9346-3598-F729-0A6E125CC57F}"/>
              </a:ext>
            </a:extLst>
          </p:cNvPr>
          <p:cNvSpPr>
            <a:spLocks noGrp="1"/>
          </p:cNvSpPr>
          <p:nvPr>
            <p:ph type="ftr" sz="quarter" idx="18"/>
          </p:nvPr>
        </p:nvSpPr>
        <p:spPr/>
        <p:txBody>
          <a:bodyPr/>
          <a:lstStyle/>
          <a:p>
            <a:endParaRPr lang="sv-SE" dirty="0"/>
          </a:p>
        </p:txBody>
      </p:sp>
    </p:spTree>
    <p:extLst>
      <p:ext uri="{BB962C8B-B14F-4D97-AF65-F5344CB8AC3E}">
        <p14:creationId xmlns:p14="http://schemas.microsoft.com/office/powerpoint/2010/main" val="343755807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JU picture [purple] ">
    <p:spTree>
      <p:nvGrpSpPr>
        <p:cNvPr id="1" name=""/>
        <p:cNvGrpSpPr/>
        <p:nvPr/>
      </p:nvGrpSpPr>
      <p:grpSpPr>
        <a:xfrm>
          <a:off x="0" y="0"/>
          <a:ext cx="0" cy="0"/>
          <a:chOff x="0" y="0"/>
          <a:chExt cx="0" cy="0"/>
        </a:xfrm>
      </p:grpSpPr>
      <p:pic>
        <p:nvPicPr>
          <p:cNvPr id="3" name="Picture Placeholder 5">
            <a:extLst>
              <a:ext uri="{FF2B5EF4-FFF2-40B4-BE49-F238E27FC236}">
                <a16:creationId xmlns:a16="http://schemas.microsoft.com/office/drawing/2014/main" id="{1F5A9810-1C91-8E58-9AE4-A7EE16FB889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Gradient purple 1">
            <a:extLst>
              <a:ext uri="{FF2B5EF4-FFF2-40B4-BE49-F238E27FC236}">
                <a16:creationId xmlns:a16="http://schemas.microsoft.com/office/drawing/2014/main" id="{DBA79664-6429-453B-B3FB-277837AE45DA}"/>
              </a:ext>
            </a:extLst>
          </p:cNvPr>
          <p:cNvSpPr/>
          <p:nvPr userDrawn="1"/>
        </p:nvSpPr>
        <p:spPr>
          <a:xfrm rot="10800000">
            <a:off x="0" y="0"/>
            <a:ext cx="12192000" cy="6858000"/>
          </a:xfrm>
          <a:prstGeom prst="rect">
            <a:avLst/>
          </a:prstGeom>
          <a:gradFill flip="none" rotWithShape="1">
            <a:gsLst>
              <a:gs pos="21000">
                <a:schemeClr val="tx1">
                  <a:alpha val="0"/>
                </a:schemeClr>
              </a:gs>
              <a:gs pos="99000">
                <a:srgbClr val="80166F"/>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900"/>
          </a:p>
        </p:txBody>
      </p:sp>
    </p:spTree>
    <p:extLst>
      <p:ext uri="{BB962C8B-B14F-4D97-AF65-F5344CB8AC3E}">
        <p14:creationId xmlns:p14="http://schemas.microsoft.com/office/powerpoint/2010/main" val="35447325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tatic JU Picture">
    <p:spTree>
      <p:nvGrpSpPr>
        <p:cNvPr id="1" name=""/>
        <p:cNvGrpSpPr/>
        <p:nvPr/>
      </p:nvGrpSpPr>
      <p:grpSpPr>
        <a:xfrm>
          <a:off x="0" y="0"/>
          <a:ext cx="0" cy="0"/>
          <a:chOff x="0" y="0"/>
          <a:chExt cx="0" cy="0"/>
        </a:xfrm>
      </p:grpSpPr>
      <p:pic>
        <p:nvPicPr>
          <p:cNvPr id="3" name="JU brand picture" descr="Several people in different situations&#10;&#10;Description automatically generated with medium confidence">
            <a:extLst>
              <a:ext uri="{FF2B5EF4-FFF2-40B4-BE49-F238E27FC236}">
                <a16:creationId xmlns:a16="http://schemas.microsoft.com/office/drawing/2014/main" id="{C21F9813-6123-E6E8-9ED8-5CD86ADC629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1"/>
          </a:xfrm>
          <a:prstGeom prst="rect">
            <a:avLst/>
          </a:prstGeom>
        </p:spPr>
      </p:pic>
    </p:spTree>
    <p:extLst>
      <p:ext uri="{BB962C8B-B14F-4D97-AF65-F5344CB8AC3E}">
        <p14:creationId xmlns:p14="http://schemas.microsoft.com/office/powerpoint/2010/main" val="23331029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43357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_JU logo on picture ">
    <p:bg>
      <p:bgPr>
        <a:solidFill>
          <a:schemeClr val="tx1"/>
        </a:soli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34521246-9A62-F789-0884-6EFBEF1BBB57}"/>
              </a:ext>
            </a:extLst>
          </p:cNvPr>
          <p:cNvPicPr>
            <a:picLocks noGrp="1" noRot="1" noChangeAspect="1" noMove="1" noResize="1" noEditPoints="1" noAdjustHandles="1" noChangeArrowheads="1" noChangeShapeType="1" noCrop="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Lila högst upp">
            <a:extLst>
              <a:ext uri="{FF2B5EF4-FFF2-40B4-BE49-F238E27FC236}">
                <a16:creationId xmlns:a16="http://schemas.microsoft.com/office/drawing/2014/main" id="{EED9FB54-4D01-C7C7-5270-A1C42EE9C279}"/>
              </a:ext>
            </a:extLst>
          </p:cNvPr>
          <p:cNvSpPr>
            <a:spLocks/>
          </p:cNvSpPr>
          <p:nvPr userDrawn="1"/>
        </p:nvSpPr>
        <p:spPr>
          <a:xfrm rot="10800000">
            <a:off x="0" y="-4"/>
            <a:ext cx="12192000" cy="4165604"/>
          </a:xfrm>
          <a:prstGeom prst="rect">
            <a:avLst/>
          </a:prstGeom>
          <a:gradFill>
            <a:gsLst>
              <a:gs pos="0">
                <a:srgbClr val="80166F">
                  <a:alpha val="0"/>
                </a:srgbClr>
              </a:gs>
              <a:gs pos="98000">
                <a:srgbClr val="80166F"/>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900"/>
          </a:p>
        </p:txBody>
      </p:sp>
      <p:sp>
        <p:nvSpPr>
          <p:cNvPr id="14" name="Mörk platta">
            <a:extLst>
              <a:ext uri="{FF2B5EF4-FFF2-40B4-BE49-F238E27FC236}">
                <a16:creationId xmlns:a16="http://schemas.microsoft.com/office/drawing/2014/main" id="{938D1A3F-5774-934C-9D36-7DB3A0CB9EF5}"/>
              </a:ext>
            </a:extLst>
          </p:cNvPr>
          <p:cNvSpPr>
            <a:spLocks noGrp="1" noRot="1" noMove="1" noResize="1" noEditPoints="1" noAdjustHandles="1" noChangeArrowheads="1" noChangeShapeType="1"/>
          </p:cNvSpPr>
          <p:nvPr userDrawn="1"/>
        </p:nvSpPr>
        <p:spPr>
          <a:xfrm>
            <a:off x="-1" y="5193792"/>
            <a:ext cx="12192001" cy="1664207"/>
          </a:xfrm>
          <a:prstGeom prst="rect">
            <a:avLst/>
          </a:prstGeom>
          <a:gradFill flip="none" rotWithShape="1">
            <a:gsLst>
              <a:gs pos="0">
                <a:schemeClr val="tx1">
                  <a:alpha val="0"/>
                </a:schemeClr>
              </a:gs>
              <a:gs pos="99000">
                <a:schemeClr val="accent1">
                  <a:lumMod val="50000"/>
                  <a:alpha val="15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900"/>
          </a:p>
        </p:txBody>
      </p:sp>
      <p:sp>
        <p:nvSpPr>
          <p:cNvPr id="9" name="Lila vänster">
            <a:extLst>
              <a:ext uri="{FF2B5EF4-FFF2-40B4-BE49-F238E27FC236}">
                <a16:creationId xmlns:a16="http://schemas.microsoft.com/office/drawing/2014/main" id="{9142540E-181B-C8DE-E583-0407B4780CDE}"/>
              </a:ext>
            </a:extLst>
          </p:cNvPr>
          <p:cNvSpPr>
            <a:spLocks/>
          </p:cNvSpPr>
          <p:nvPr userDrawn="1"/>
        </p:nvSpPr>
        <p:spPr>
          <a:xfrm rot="16200000">
            <a:off x="-380998" y="381000"/>
            <a:ext cx="6858000" cy="6096000"/>
          </a:xfrm>
          <a:prstGeom prst="rect">
            <a:avLst/>
          </a:prstGeom>
          <a:gradFill flip="none" rotWithShape="1">
            <a:gsLst>
              <a:gs pos="0">
                <a:srgbClr val="80166F">
                  <a:alpha val="0"/>
                </a:srgbClr>
              </a:gs>
              <a:gs pos="98000">
                <a:srgbClr val="80166F">
                  <a:alpha val="47000"/>
                </a:srgb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900"/>
          </a:p>
        </p:txBody>
      </p:sp>
      <p:pic>
        <p:nvPicPr>
          <p:cNvPr id="8" name="Logo">
            <a:extLst>
              <a:ext uri="{FF2B5EF4-FFF2-40B4-BE49-F238E27FC236}">
                <a16:creationId xmlns:a16="http://schemas.microsoft.com/office/drawing/2014/main" id="{21AC4480-7658-558A-387B-846D35346923}"/>
              </a:ext>
            </a:extLst>
          </p:cNvPr>
          <p:cNvPicPr>
            <a:picLocks noGrp="1" noRot="1" noMove="1" noResize="1" noEditPoints="1" noAdjustHandles="1" noChangeArrowheads="1" noChangeShapeType="1" noCrop="1"/>
          </p:cNvPicPr>
          <p:nvPr userDrawn="1"/>
        </p:nvPicPr>
        <p:blipFill>
          <a:blip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419946" y="369667"/>
            <a:ext cx="1164635" cy="286190"/>
          </a:xfrm>
          <a:prstGeom prst="rect">
            <a:avLst/>
          </a:prstGeom>
        </p:spPr>
      </p:pic>
      <p:sp>
        <p:nvSpPr>
          <p:cNvPr id="13" name="Date">
            <a:extLst>
              <a:ext uri="{FF2B5EF4-FFF2-40B4-BE49-F238E27FC236}">
                <a16:creationId xmlns:a16="http://schemas.microsoft.com/office/drawing/2014/main" id="{B0839F66-33D4-95ED-E75D-4E72BABE5528}"/>
              </a:ext>
            </a:extLst>
          </p:cNvPr>
          <p:cNvSpPr>
            <a:spLocks noGrp="1"/>
          </p:cNvSpPr>
          <p:nvPr>
            <p:ph type="dt" sz="half" idx="10"/>
          </p:nvPr>
        </p:nvSpPr>
        <p:spPr>
          <a:xfrm>
            <a:off x="1055688" y="6201833"/>
            <a:ext cx="2110845" cy="287867"/>
          </a:xfrm>
          <a:prstGeom prst="rect">
            <a:avLst/>
          </a:prstGeom>
        </p:spPr>
        <p:txBody>
          <a:bodyPr vert="horz" lIns="91440" tIns="0" rIns="91440" bIns="0" rtlCol="0" anchor="ctr" anchorCtr="0"/>
          <a:lstStyle>
            <a:lvl1pPr>
              <a:defRPr lang="en-SE" sz="1000" b="1" i="1" spc="30" baseline="0" smtClean="0">
                <a:solidFill>
                  <a:schemeClr val="tx1"/>
                </a:solidFill>
              </a:defRPr>
            </a:lvl1pPr>
          </a:lstStyle>
          <a:p>
            <a:fld id="{C66995AB-0F08-CC49-B84F-A4273C727515}" type="datetime1">
              <a:rPr lang="en-SE" smtClean="0"/>
              <a:pPr/>
              <a:t>05/22/2026</a:t>
            </a:fld>
            <a:endParaRPr lang="en-SE" dirty="0"/>
          </a:p>
        </p:txBody>
      </p:sp>
      <p:sp>
        <p:nvSpPr>
          <p:cNvPr id="15" name="Subtitle">
            <a:extLst>
              <a:ext uri="{FF2B5EF4-FFF2-40B4-BE49-F238E27FC236}">
                <a16:creationId xmlns:a16="http://schemas.microsoft.com/office/drawing/2014/main" id="{F50ACF00-FDEA-1C99-8E18-70F95AB3BCA5}"/>
              </a:ext>
            </a:extLst>
          </p:cNvPr>
          <p:cNvSpPr>
            <a:spLocks noGrp="1"/>
          </p:cNvSpPr>
          <p:nvPr>
            <p:ph type="subTitle" idx="1" hasCustomPrompt="1"/>
          </p:nvPr>
        </p:nvSpPr>
        <p:spPr>
          <a:xfrm>
            <a:off x="1055688" y="3120092"/>
            <a:ext cx="9649376" cy="516836"/>
          </a:xfrm>
          <a:prstGeom prst="rect">
            <a:avLst/>
          </a:prstGeom>
          <a:effectLst>
            <a:outerShdw blurRad="220121" dir="1561299" algn="ctr" rotWithShape="0">
              <a:schemeClr val="bg2">
                <a:lumMod val="50000"/>
                <a:alpha val="0"/>
              </a:schemeClr>
            </a:outerShdw>
          </a:effectLst>
        </p:spPr>
        <p:txBody>
          <a:bodyPr>
            <a:noAutofit/>
          </a:bodyPr>
          <a:lstStyle>
            <a:lvl1pPr marL="0" indent="0" algn="l">
              <a:lnSpc>
                <a:spcPct val="100000"/>
              </a:lnSpc>
              <a:spcBef>
                <a:spcPts val="0"/>
              </a:spcBef>
              <a:spcAft>
                <a:spcPts val="0"/>
              </a:spcAft>
              <a:buNone/>
              <a:defRPr sz="1800" cap="none" spc="0" baseline="0">
                <a:solidFill>
                  <a:schemeClr val="tx1"/>
                </a:solidFill>
                <a:effectLst/>
              </a:defRPr>
            </a:lvl1pPr>
            <a:lvl2pPr marL="457154" indent="0" algn="ctr">
              <a:buNone/>
              <a:defRPr sz="2000"/>
            </a:lvl2pPr>
            <a:lvl3pPr marL="914309" indent="0" algn="ctr">
              <a:buNone/>
              <a:defRPr sz="1800"/>
            </a:lvl3pPr>
            <a:lvl4pPr marL="1371464" indent="0" algn="ctr">
              <a:buNone/>
              <a:defRPr sz="1600"/>
            </a:lvl4pPr>
            <a:lvl5pPr marL="1828618" indent="0" algn="ctr">
              <a:buNone/>
              <a:defRPr sz="1600"/>
            </a:lvl5pPr>
            <a:lvl6pPr marL="2285770" indent="0" algn="ctr">
              <a:buNone/>
              <a:defRPr sz="1600"/>
            </a:lvl6pPr>
            <a:lvl7pPr marL="2742926" indent="0" algn="ctr">
              <a:buNone/>
              <a:defRPr sz="1600"/>
            </a:lvl7pPr>
            <a:lvl8pPr marL="3200081" indent="0" algn="ctr">
              <a:buNone/>
              <a:defRPr sz="1600"/>
            </a:lvl8pPr>
            <a:lvl9pPr marL="3657234" indent="0" algn="ctr">
              <a:buNone/>
              <a:defRPr sz="1600"/>
            </a:lvl9pPr>
          </a:lstStyle>
          <a:p>
            <a:r>
              <a:rPr lang="en-GB" dirty="0"/>
              <a:t>Click to add subtitle</a:t>
            </a:r>
          </a:p>
        </p:txBody>
      </p:sp>
      <p:sp>
        <p:nvSpPr>
          <p:cNvPr id="16" name="Title">
            <a:extLst>
              <a:ext uri="{FF2B5EF4-FFF2-40B4-BE49-F238E27FC236}">
                <a16:creationId xmlns:a16="http://schemas.microsoft.com/office/drawing/2014/main" id="{596D70D1-E45E-CA7B-3096-EFE98E46F1B3}"/>
              </a:ext>
            </a:extLst>
          </p:cNvPr>
          <p:cNvSpPr>
            <a:spLocks noGrp="1"/>
          </p:cNvSpPr>
          <p:nvPr>
            <p:ph type="title" hasCustomPrompt="1"/>
          </p:nvPr>
        </p:nvSpPr>
        <p:spPr>
          <a:xfrm>
            <a:off x="1055688" y="1582318"/>
            <a:ext cx="9649376" cy="1529138"/>
          </a:xfrm>
          <a:prstGeom prst="rect">
            <a:avLst/>
          </a:prstGeom>
          <a:effectLst/>
        </p:spPr>
        <p:txBody>
          <a:bodyPr wrap="square" anchor="b" anchorCtr="0">
            <a:normAutofit/>
          </a:bodyPr>
          <a:lstStyle>
            <a:lvl1pPr algn="l">
              <a:lnSpc>
                <a:spcPct val="90000"/>
              </a:lnSpc>
              <a:defRPr sz="6500" b="1">
                <a:solidFill>
                  <a:schemeClr val="tx1"/>
                </a:solidFill>
                <a:effectLst>
                  <a:outerShdw blurRad="302162" dir="960000" sx="99824" sy="99824" algn="ctr" rotWithShape="0">
                    <a:schemeClr val="bg2">
                      <a:lumMod val="50000"/>
                      <a:alpha val="27000"/>
                    </a:schemeClr>
                  </a:outerShdw>
                </a:effectLst>
              </a:defRPr>
            </a:lvl1pPr>
          </a:lstStyle>
          <a:p>
            <a:r>
              <a:rPr lang="en-GB" dirty="0"/>
              <a:t>Click to add title</a:t>
            </a:r>
            <a:endParaRPr lang="en-US" dirty="0"/>
          </a:p>
        </p:txBody>
      </p:sp>
    </p:spTree>
    <p:extLst>
      <p:ext uri="{BB962C8B-B14F-4D97-AF65-F5344CB8AC3E}">
        <p14:creationId xmlns:p14="http://schemas.microsoft.com/office/powerpoint/2010/main" val="7240063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_JU logo on picture ">
    <p:bg>
      <p:bgPr>
        <a:solidFill>
          <a:schemeClr val="tx1"/>
        </a:soli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34521246-9A62-F789-0884-6EFBEF1BBB57}"/>
              </a:ext>
            </a:extLst>
          </p:cNvPr>
          <p:cNvPicPr>
            <a:picLocks noGrp="1" noRot="1" noChangeAspect="1" noMove="1" noResize="1" noEditPoints="1" noAdjustHandles="1" noChangeArrowheads="1" noChangeShapeType="1" noCrop="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Lila högst upp">
            <a:extLst>
              <a:ext uri="{FF2B5EF4-FFF2-40B4-BE49-F238E27FC236}">
                <a16:creationId xmlns:a16="http://schemas.microsoft.com/office/drawing/2014/main" id="{EED9FB54-4D01-C7C7-5270-A1C42EE9C279}"/>
              </a:ext>
            </a:extLst>
          </p:cNvPr>
          <p:cNvSpPr>
            <a:spLocks/>
          </p:cNvSpPr>
          <p:nvPr userDrawn="1"/>
        </p:nvSpPr>
        <p:spPr>
          <a:xfrm rot="10800000">
            <a:off x="0" y="-1"/>
            <a:ext cx="12192000" cy="4182534"/>
          </a:xfrm>
          <a:prstGeom prst="rect">
            <a:avLst/>
          </a:prstGeom>
          <a:gradFill>
            <a:gsLst>
              <a:gs pos="0">
                <a:schemeClr val="bg2">
                  <a:alpha val="0"/>
                </a:schemeClr>
              </a:gs>
              <a:gs pos="98000">
                <a:srgbClr val="80166F"/>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900" dirty="0"/>
          </a:p>
        </p:txBody>
      </p:sp>
      <p:sp>
        <p:nvSpPr>
          <p:cNvPr id="14" name="Mörk platta">
            <a:extLst>
              <a:ext uri="{FF2B5EF4-FFF2-40B4-BE49-F238E27FC236}">
                <a16:creationId xmlns:a16="http://schemas.microsoft.com/office/drawing/2014/main" id="{938D1A3F-5774-934C-9D36-7DB3A0CB9EF5}"/>
              </a:ext>
            </a:extLst>
          </p:cNvPr>
          <p:cNvSpPr>
            <a:spLocks noGrp="1" noRot="1" noMove="1" noResize="1" noEditPoints="1" noAdjustHandles="1" noChangeArrowheads="1" noChangeShapeType="1"/>
          </p:cNvSpPr>
          <p:nvPr userDrawn="1"/>
        </p:nvSpPr>
        <p:spPr>
          <a:xfrm>
            <a:off x="-1" y="5193792"/>
            <a:ext cx="12192001" cy="1664207"/>
          </a:xfrm>
          <a:prstGeom prst="rect">
            <a:avLst/>
          </a:prstGeom>
          <a:gradFill flip="none" rotWithShape="1">
            <a:gsLst>
              <a:gs pos="0">
                <a:schemeClr val="tx1">
                  <a:alpha val="0"/>
                </a:schemeClr>
              </a:gs>
              <a:gs pos="99000">
                <a:schemeClr val="accent1">
                  <a:lumMod val="50000"/>
                  <a:alpha val="15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900"/>
          </a:p>
        </p:txBody>
      </p:sp>
      <p:sp>
        <p:nvSpPr>
          <p:cNvPr id="9" name="Lila vänster">
            <a:extLst>
              <a:ext uri="{FF2B5EF4-FFF2-40B4-BE49-F238E27FC236}">
                <a16:creationId xmlns:a16="http://schemas.microsoft.com/office/drawing/2014/main" id="{9142540E-181B-C8DE-E583-0407B4780CDE}"/>
              </a:ext>
            </a:extLst>
          </p:cNvPr>
          <p:cNvSpPr>
            <a:spLocks/>
          </p:cNvSpPr>
          <p:nvPr userDrawn="1"/>
        </p:nvSpPr>
        <p:spPr>
          <a:xfrm rot="16200000">
            <a:off x="-381000" y="381000"/>
            <a:ext cx="6858000" cy="6096000"/>
          </a:xfrm>
          <a:prstGeom prst="rect">
            <a:avLst/>
          </a:prstGeom>
          <a:gradFill flip="none" rotWithShape="1">
            <a:gsLst>
              <a:gs pos="0">
                <a:schemeClr val="bg2">
                  <a:alpha val="0"/>
                </a:schemeClr>
              </a:gs>
              <a:gs pos="98000">
                <a:srgbClr val="80166F">
                  <a:alpha val="47000"/>
                </a:srgb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900"/>
          </a:p>
        </p:txBody>
      </p:sp>
      <p:sp>
        <p:nvSpPr>
          <p:cNvPr id="13" name="Date">
            <a:extLst>
              <a:ext uri="{FF2B5EF4-FFF2-40B4-BE49-F238E27FC236}">
                <a16:creationId xmlns:a16="http://schemas.microsoft.com/office/drawing/2014/main" id="{B0839F66-33D4-95ED-E75D-4E72BABE5528}"/>
              </a:ext>
            </a:extLst>
          </p:cNvPr>
          <p:cNvSpPr>
            <a:spLocks noGrp="1"/>
          </p:cNvSpPr>
          <p:nvPr>
            <p:ph type="dt" sz="half" idx="10"/>
          </p:nvPr>
        </p:nvSpPr>
        <p:spPr>
          <a:xfrm>
            <a:off x="1055688" y="6201833"/>
            <a:ext cx="2110845" cy="287867"/>
          </a:xfrm>
          <a:prstGeom prst="rect">
            <a:avLst/>
          </a:prstGeom>
        </p:spPr>
        <p:txBody>
          <a:bodyPr vert="horz" lIns="91440" tIns="0" rIns="91440" bIns="0" rtlCol="0" anchor="ctr" anchorCtr="0"/>
          <a:lstStyle>
            <a:lvl1pPr>
              <a:defRPr lang="en-SE" sz="1000" b="1" i="1" spc="30" baseline="0" smtClean="0">
                <a:solidFill>
                  <a:schemeClr val="tx1"/>
                </a:solidFill>
              </a:defRPr>
            </a:lvl1pPr>
          </a:lstStyle>
          <a:p>
            <a:fld id="{C66995AB-0F08-CC49-B84F-A4273C727515}" type="datetime1">
              <a:rPr lang="en-SE" smtClean="0"/>
              <a:pPr/>
              <a:t>05/22/2026</a:t>
            </a:fld>
            <a:endParaRPr lang="en-SE" dirty="0"/>
          </a:p>
        </p:txBody>
      </p:sp>
      <p:pic>
        <p:nvPicPr>
          <p:cNvPr id="2" name="Picture 1">
            <a:extLst>
              <a:ext uri="{FF2B5EF4-FFF2-40B4-BE49-F238E27FC236}">
                <a16:creationId xmlns:a16="http://schemas.microsoft.com/office/drawing/2014/main" id="{361314BD-CD6A-2DBB-9944-9175162A7A4C}"/>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4570656" y="1947672"/>
            <a:ext cx="3050689" cy="1353077"/>
          </a:xfrm>
          <a:prstGeom prst="rect">
            <a:avLst/>
          </a:prstGeom>
          <a:noFill/>
        </p:spPr>
      </p:pic>
    </p:spTree>
    <p:extLst>
      <p:ext uri="{BB962C8B-B14F-4D97-AF65-F5344CB8AC3E}">
        <p14:creationId xmlns:p14="http://schemas.microsoft.com/office/powerpoint/2010/main" val="17087921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4_JU logo on picture ">
    <p:bg>
      <p:bgPr>
        <a:solidFill>
          <a:schemeClr val="tx1"/>
        </a:solidFill>
        <a:effectLst/>
      </p:bgPr>
    </p:bg>
    <p:spTree>
      <p:nvGrpSpPr>
        <p:cNvPr id="1" name=""/>
        <p:cNvGrpSpPr/>
        <p:nvPr/>
      </p:nvGrpSpPr>
      <p:grpSpPr>
        <a:xfrm>
          <a:off x="0" y="0"/>
          <a:ext cx="0" cy="0"/>
          <a:chOff x="0" y="0"/>
          <a:chExt cx="0" cy="0"/>
        </a:xfrm>
      </p:grpSpPr>
      <p:pic>
        <p:nvPicPr>
          <p:cNvPr id="3" name="Picture Placeholder 5">
            <a:extLst>
              <a:ext uri="{FF2B5EF4-FFF2-40B4-BE49-F238E27FC236}">
                <a16:creationId xmlns:a16="http://schemas.microsoft.com/office/drawing/2014/main" id="{E182AC52-9C04-B4E9-8D86-7967843F5A2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Gradient purple 1">
            <a:extLst>
              <a:ext uri="{FF2B5EF4-FFF2-40B4-BE49-F238E27FC236}">
                <a16:creationId xmlns:a16="http://schemas.microsoft.com/office/drawing/2014/main" id="{3E908E12-265B-DE4C-E9D9-B3DE85B3FB4C}"/>
              </a:ext>
            </a:extLst>
          </p:cNvPr>
          <p:cNvSpPr/>
          <p:nvPr userDrawn="1"/>
        </p:nvSpPr>
        <p:spPr>
          <a:xfrm rot="10800000">
            <a:off x="0" y="0"/>
            <a:ext cx="12192000" cy="6858000"/>
          </a:xfrm>
          <a:prstGeom prst="rect">
            <a:avLst/>
          </a:prstGeom>
          <a:gradFill flip="none" rotWithShape="1">
            <a:gsLst>
              <a:gs pos="21000">
                <a:schemeClr val="tx1">
                  <a:alpha val="0"/>
                </a:schemeClr>
              </a:gs>
              <a:gs pos="99000">
                <a:srgbClr val="80166F"/>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900"/>
          </a:p>
        </p:txBody>
      </p:sp>
      <p:pic>
        <p:nvPicPr>
          <p:cNvPr id="5" name="Graphic 4">
            <a:extLst>
              <a:ext uri="{FF2B5EF4-FFF2-40B4-BE49-F238E27FC236}">
                <a16:creationId xmlns:a16="http://schemas.microsoft.com/office/drawing/2014/main" id="{7E987CC4-04BF-1625-86FD-17331B986CCE}"/>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4151902" y="2566731"/>
            <a:ext cx="3888197" cy="1724539"/>
          </a:xfrm>
          <a:prstGeom prst="rect">
            <a:avLst/>
          </a:prstGeom>
        </p:spPr>
      </p:pic>
    </p:spTree>
    <p:extLst>
      <p:ext uri="{BB962C8B-B14F-4D97-AF65-F5344CB8AC3E}">
        <p14:creationId xmlns:p14="http://schemas.microsoft.com/office/powerpoint/2010/main" val="8303196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Date">
            <a:extLst>
              <a:ext uri="{FF2B5EF4-FFF2-40B4-BE49-F238E27FC236}">
                <a16:creationId xmlns:a16="http://schemas.microsoft.com/office/drawing/2014/main" id="{1D9DDBE7-0FE4-DBA6-3656-0E99FD9F5A76}"/>
              </a:ext>
            </a:extLst>
          </p:cNvPr>
          <p:cNvSpPr>
            <a:spLocks noGrp="1"/>
          </p:cNvSpPr>
          <p:nvPr>
            <p:ph type="dt" sz="half" idx="10"/>
          </p:nvPr>
        </p:nvSpPr>
        <p:spPr>
          <a:xfrm>
            <a:off x="1055688" y="6201833"/>
            <a:ext cx="2110845" cy="287867"/>
          </a:xfrm>
          <a:prstGeom prst="rect">
            <a:avLst/>
          </a:prstGeom>
        </p:spPr>
        <p:txBody>
          <a:bodyPr vert="horz" lIns="91440" tIns="0" rIns="91440" bIns="0" rtlCol="0" anchor="ctr" anchorCtr="0"/>
          <a:lstStyle>
            <a:lvl1pPr>
              <a:defRPr lang="en-SE" sz="1000" i="1" spc="30" baseline="0" smtClean="0">
                <a:solidFill>
                  <a:schemeClr val="tx1">
                    <a:alpha val="75000"/>
                  </a:schemeClr>
                </a:solidFill>
              </a:defRPr>
            </a:lvl1pPr>
          </a:lstStyle>
          <a:p>
            <a:fld id="{C66995AB-0F08-CC49-B84F-A4273C727515}" type="datetime1">
              <a:rPr lang="en-SE" smtClean="0"/>
              <a:pPr/>
              <a:t>05/22/2026</a:t>
            </a:fld>
            <a:endParaRPr lang="en-SE" dirty="0"/>
          </a:p>
        </p:txBody>
      </p:sp>
      <p:sp>
        <p:nvSpPr>
          <p:cNvPr id="4" name="Subtitle">
            <a:extLst>
              <a:ext uri="{FF2B5EF4-FFF2-40B4-BE49-F238E27FC236}">
                <a16:creationId xmlns:a16="http://schemas.microsoft.com/office/drawing/2014/main" id="{68366D62-FFE2-1E13-2404-3575948DC696}"/>
              </a:ext>
            </a:extLst>
          </p:cNvPr>
          <p:cNvSpPr>
            <a:spLocks noGrp="1"/>
          </p:cNvSpPr>
          <p:nvPr>
            <p:ph type="subTitle" idx="1" hasCustomPrompt="1"/>
          </p:nvPr>
        </p:nvSpPr>
        <p:spPr>
          <a:xfrm>
            <a:off x="1055689" y="4326468"/>
            <a:ext cx="9313546" cy="401803"/>
          </a:xfrm>
          <a:prstGeom prst="rect">
            <a:avLst/>
          </a:prstGeom>
        </p:spPr>
        <p:txBody>
          <a:bodyPr>
            <a:noAutofit/>
          </a:bodyPr>
          <a:lstStyle>
            <a:lvl1pPr marL="0" indent="0" algn="l">
              <a:lnSpc>
                <a:spcPct val="100000"/>
              </a:lnSpc>
              <a:spcBef>
                <a:spcPts val="0"/>
              </a:spcBef>
              <a:spcAft>
                <a:spcPts val="0"/>
              </a:spcAft>
              <a:buNone/>
              <a:defRPr sz="1600" cap="none" spc="0" baseline="0">
                <a:solidFill>
                  <a:schemeClr val="tx1"/>
                </a:solidFill>
              </a:defRPr>
            </a:lvl1pPr>
            <a:lvl2pPr marL="457154" indent="0" algn="ctr">
              <a:buNone/>
              <a:defRPr sz="2000"/>
            </a:lvl2pPr>
            <a:lvl3pPr marL="914309" indent="0" algn="ctr">
              <a:buNone/>
              <a:defRPr sz="1800"/>
            </a:lvl3pPr>
            <a:lvl4pPr marL="1371464" indent="0" algn="ctr">
              <a:buNone/>
              <a:defRPr sz="1600"/>
            </a:lvl4pPr>
            <a:lvl5pPr marL="1828618" indent="0" algn="ctr">
              <a:buNone/>
              <a:defRPr sz="1600"/>
            </a:lvl5pPr>
            <a:lvl6pPr marL="2285770" indent="0" algn="ctr">
              <a:buNone/>
              <a:defRPr sz="1600"/>
            </a:lvl6pPr>
            <a:lvl7pPr marL="2742926" indent="0" algn="ctr">
              <a:buNone/>
              <a:defRPr sz="1600"/>
            </a:lvl7pPr>
            <a:lvl8pPr marL="3200081" indent="0" algn="ctr">
              <a:buNone/>
              <a:defRPr sz="1600"/>
            </a:lvl8pPr>
            <a:lvl9pPr marL="3657234" indent="0" algn="ctr">
              <a:buNone/>
              <a:defRPr sz="1600"/>
            </a:lvl9pPr>
          </a:lstStyle>
          <a:p>
            <a:r>
              <a:rPr lang="en-GB" dirty="0"/>
              <a:t>Click to add subtitle</a:t>
            </a:r>
          </a:p>
        </p:txBody>
      </p:sp>
      <p:sp>
        <p:nvSpPr>
          <p:cNvPr id="6" name="Title">
            <a:extLst>
              <a:ext uri="{FF2B5EF4-FFF2-40B4-BE49-F238E27FC236}">
                <a16:creationId xmlns:a16="http://schemas.microsoft.com/office/drawing/2014/main" id="{632BF814-E802-A8E2-4CD1-E325B6F9D6E8}"/>
              </a:ext>
            </a:extLst>
          </p:cNvPr>
          <p:cNvSpPr>
            <a:spLocks noGrp="1"/>
          </p:cNvSpPr>
          <p:nvPr>
            <p:ph type="title" hasCustomPrompt="1"/>
          </p:nvPr>
        </p:nvSpPr>
        <p:spPr>
          <a:xfrm>
            <a:off x="1055689" y="1786468"/>
            <a:ext cx="9313546" cy="2540000"/>
          </a:xfrm>
          <a:prstGeom prst="rect">
            <a:avLst/>
          </a:prstGeom>
        </p:spPr>
        <p:txBody>
          <a:bodyPr wrap="square" anchor="ctr" anchorCtr="0">
            <a:normAutofit/>
          </a:bodyPr>
          <a:lstStyle>
            <a:lvl1pPr algn="l">
              <a:lnSpc>
                <a:spcPct val="90000"/>
              </a:lnSpc>
              <a:defRPr sz="9000" b="1">
                <a:solidFill>
                  <a:schemeClr val="tx1"/>
                </a:solidFill>
              </a:defRPr>
            </a:lvl1pPr>
          </a:lstStyle>
          <a:p>
            <a:r>
              <a:rPr lang="en-GB" dirty="0"/>
              <a:t>Click to </a:t>
            </a:r>
            <a:br>
              <a:rPr lang="en-GB" dirty="0"/>
            </a:br>
            <a:r>
              <a:rPr lang="en-GB" dirty="0"/>
              <a:t>add title</a:t>
            </a:r>
            <a:endParaRPr lang="en-US" dirty="0"/>
          </a:p>
        </p:txBody>
      </p:sp>
    </p:spTree>
    <p:extLst>
      <p:ext uri="{BB962C8B-B14F-4D97-AF65-F5344CB8AC3E}">
        <p14:creationId xmlns:p14="http://schemas.microsoft.com/office/powerpoint/2010/main" val="1434850957"/>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sp>
        <p:nvSpPr>
          <p:cNvPr id="3" name="Footer ">
            <a:extLst>
              <a:ext uri="{FF2B5EF4-FFF2-40B4-BE49-F238E27FC236}">
                <a16:creationId xmlns:a16="http://schemas.microsoft.com/office/drawing/2014/main" id="{E49C0729-C519-9A28-9F5D-CB756F5AFF14}"/>
              </a:ext>
            </a:extLst>
          </p:cNvPr>
          <p:cNvSpPr>
            <a:spLocks noGrp="1"/>
          </p:cNvSpPr>
          <p:nvPr>
            <p:ph type="ftr" sz="quarter" idx="39"/>
          </p:nvPr>
        </p:nvSpPr>
        <p:spPr>
          <a:xfrm>
            <a:off x="1055688" y="6200774"/>
            <a:ext cx="9313546" cy="288926"/>
          </a:xfrm>
        </p:spPr>
        <p:txBody>
          <a:bodyPr/>
          <a:lstStyle/>
          <a:p>
            <a:endParaRPr lang="sv-SE" dirty="0"/>
          </a:p>
        </p:txBody>
      </p:sp>
      <p:sp>
        <p:nvSpPr>
          <p:cNvPr id="2" name="Subtitle">
            <a:extLst>
              <a:ext uri="{FF2B5EF4-FFF2-40B4-BE49-F238E27FC236}">
                <a16:creationId xmlns:a16="http://schemas.microsoft.com/office/drawing/2014/main" id="{B1FC13C3-87D9-C1DE-C369-06B8AA9A8D40}"/>
              </a:ext>
            </a:extLst>
          </p:cNvPr>
          <p:cNvSpPr>
            <a:spLocks noGrp="1"/>
          </p:cNvSpPr>
          <p:nvPr>
            <p:ph type="subTitle" idx="1" hasCustomPrompt="1"/>
          </p:nvPr>
        </p:nvSpPr>
        <p:spPr>
          <a:xfrm>
            <a:off x="1055689" y="4512734"/>
            <a:ext cx="9313546" cy="973667"/>
          </a:xfrm>
          <a:prstGeom prst="rect">
            <a:avLst/>
          </a:prstGeom>
        </p:spPr>
        <p:txBody>
          <a:bodyPr>
            <a:noAutofit/>
          </a:bodyPr>
          <a:lstStyle>
            <a:lvl1pPr marL="0" indent="0" algn="l">
              <a:lnSpc>
                <a:spcPct val="100000"/>
              </a:lnSpc>
              <a:spcBef>
                <a:spcPts val="0"/>
              </a:spcBef>
              <a:spcAft>
                <a:spcPts val="0"/>
              </a:spcAft>
              <a:buNone/>
              <a:defRPr sz="1600" cap="none" spc="0" baseline="0">
                <a:solidFill>
                  <a:schemeClr val="tx1"/>
                </a:solidFill>
              </a:defRPr>
            </a:lvl1pPr>
            <a:lvl2pPr marL="457154" indent="0" algn="ctr">
              <a:buNone/>
              <a:defRPr sz="2000"/>
            </a:lvl2pPr>
            <a:lvl3pPr marL="914309" indent="0" algn="ctr">
              <a:buNone/>
              <a:defRPr sz="1800"/>
            </a:lvl3pPr>
            <a:lvl4pPr marL="1371464" indent="0" algn="ctr">
              <a:buNone/>
              <a:defRPr sz="1600"/>
            </a:lvl4pPr>
            <a:lvl5pPr marL="1828618" indent="0" algn="ctr">
              <a:buNone/>
              <a:defRPr sz="1600"/>
            </a:lvl5pPr>
            <a:lvl6pPr marL="2285770" indent="0" algn="ctr">
              <a:buNone/>
              <a:defRPr sz="1600"/>
            </a:lvl6pPr>
            <a:lvl7pPr marL="2742926" indent="0" algn="ctr">
              <a:buNone/>
              <a:defRPr sz="1600"/>
            </a:lvl7pPr>
            <a:lvl8pPr marL="3200081" indent="0" algn="ctr">
              <a:buNone/>
              <a:defRPr sz="1600"/>
            </a:lvl8pPr>
            <a:lvl9pPr marL="3657234" indent="0" algn="ctr">
              <a:buNone/>
              <a:defRPr sz="1600"/>
            </a:lvl9pPr>
          </a:lstStyle>
          <a:p>
            <a:r>
              <a:rPr lang="en-GB" dirty="0"/>
              <a:t>Click to add text</a:t>
            </a:r>
          </a:p>
        </p:txBody>
      </p:sp>
      <p:sp>
        <p:nvSpPr>
          <p:cNvPr id="5" name="Title">
            <a:extLst>
              <a:ext uri="{FF2B5EF4-FFF2-40B4-BE49-F238E27FC236}">
                <a16:creationId xmlns:a16="http://schemas.microsoft.com/office/drawing/2014/main" id="{F2B30E35-6290-6128-4D55-021E9AE038BF}"/>
              </a:ext>
            </a:extLst>
          </p:cNvPr>
          <p:cNvSpPr>
            <a:spLocks noGrp="1"/>
          </p:cNvSpPr>
          <p:nvPr>
            <p:ph type="title" hasCustomPrompt="1"/>
          </p:nvPr>
        </p:nvSpPr>
        <p:spPr>
          <a:xfrm>
            <a:off x="1055691" y="2336800"/>
            <a:ext cx="9313546" cy="2099733"/>
          </a:xfrm>
          <a:prstGeom prst="rect">
            <a:avLst/>
          </a:prstGeom>
        </p:spPr>
        <p:txBody>
          <a:bodyPr wrap="square" anchor="b" anchorCtr="0">
            <a:normAutofit/>
          </a:bodyPr>
          <a:lstStyle>
            <a:lvl1pPr algn="l">
              <a:lnSpc>
                <a:spcPct val="90000"/>
              </a:lnSpc>
              <a:defRPr sz="7000" b="1">
                <a:solidFill>
                  <a:schemeClr val="tx1"/>
                </a:solidFill>
              </a:defRPr>
            </a:lvl1pPr>
          </a:lstStyle>
          <a:p>
            <a:r>
              <a:rPr lang="en-GB" dirty="0"/>
              <a:t>Click to </a:t>
            </a:r>
            <a:br>
              <a:rPr lang="en-GB" dirty="0"/>
            </a:br>
            <a:r>
              <a:rPr lang="en-GB" dirty="0"/>
              <a:t>add section</a:t>
            </a:r>
            <a:endParaRPr lang="en-US" dirty="0"/>
          </a:p>
        </p:txBody>
      </p:sp>
    </p:spTree>
    <p:extLst>
      <p:ext uri="{BB962C8B-B14F-4D97-AF65-F5344CB8AC3E}">
        <p14:creationId xmlns:p14="http://schemas.microsoft.com/office/powerpoint/2010/main" val="3690801026"/>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body">
    <p:spTree>
      <p:nvGrpSpPr>
        <p:cNvPr id="1" name=""/>
        <p:cNvGrpSpPr/>
        <p:nvPr/>
      </p:nvGrpSpPr>
      <p:grpSpPr>
        <a:xfrm>
          <a:off x="0" y="0"/>
          <a:ext cx="0" cy="0"/>
          <a:chOff x="0" y="0"/>
          <a:chExt cx="0" cy="0"/>
        </a:xfrm>
      </p:grpSpPr>
      <p:sp>
        <p:nvSpPr>
          <p:cNvPr id="10" name="Footer ">
            <a:extLst>
              <a:ext uri="{FF2B5EF4-FFF2-40B4-BE49-F238E27FC236}">
                <a16:creationId xmlns:a16="http://schemas.microsoft.com/office/drawing/2014/main" id="{AD80E697-EEBD-B22A-A323-980DAA933DD8}"/>
              </a:ext>
            </a:extLst>
          </p:cNvPr>
          <p:cNvSpPr>
            <a:spLocks noGrp="1"/>
          </p:cNvSpPr>
          <p:nvPr>
            <p:ph type="ftr" sz="quarter" idx="39"/>
          </p:nvPr>
        </p:nvSpPr>
        <p:spPr/>
        <p:txBody>
          <a:bodyPr/>
          <a:lstStyle/>
          <a:p>
            <a:endParaRPr lang="sv-SE" dirty="0"/>
          </a:p>
        </p:txBody>
      </p:sp>
      <p:sp>
        <p:nvSpPr>
          <p:cNvPr id="8" name="Text">
            <a:extLst>
              <a:ext uri="{FF2B5EF4-FFF2-40B4-BE49-F238E27FC236}">
                <a16:creationId xmlns:a16="http://schemas.microsoft.com/office/drawing/2014/main" id="{270250AD-26E0-2314-2045-404EDA7C27D7}"/>
              </a:ext>
            </a:extLst>
          </p:cNvPr>
          <p:cNvSpPr>
            <a:spLocks noGrp="1"/>
          </p:cNvSpPr>
          <p:nvPr>
            <p:ph idx="1"/>
          </p:nvPr>
        </p:nvSpPr>
        <p:spPr>
          <a:xfrm>
            <a:off x="1055688" y="1916112"/>
            <a:ext cx="10080625" cy="4284662"/>
          </a:xfrm>
          <a:prstGeom prst="rect">
            <a:avLst/>
          </a:prstGeom>
        </p:spPr>
        <p:txBody>
          <a:bodyPr vert="horz" lIns="91440" tIns="90000" rIns="91440" bIns="9000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a:extLst>
              <a:ext uri="{FF2B5EF4-FFF2-40B4-BE49-F238E27FC236}">
                <a16:creationId xmlns:a16="http://schemas.microsoft.com/office/drawing/2014/main" id="{1BF928E5-FF81-C4E0-8C2A-27B60E0FAD85}"/>
              </a:ext>
            </a:extLst>
          </p:cNvPr>
          <p:cNvSpPr>
            <a:spLocks noGrp="1"/>
          </p:cNvSpPr>
          <p:nvPr>
            <p:ph type="title" hasCustomPrompt="1"/>
          </p:nvPr>
        </p:nvSpPr>
        <p:spPr>
          <a:xfrm>
            <a:off x="1055688" y="1015999"/>
            <a:ext cx="10080627" cy="678047"/>
          </a:xfrm>
        </p:spPr>
        <p:txBody>
          <a:bodyPr/>
          <a:lstStyle/>
          <a:p>
            <a:r>
              <a:rPr lang="en-US" dirty="0"/>
              <a:t>Click to add title</a:t>
            </a:r>
            <a:endParaRPr lang="sv-SE" dirty="0"/>
          </a:p>
        </p:txBody>
      </p:sp>
    </p:spTree>
    <p:extLst>
      <p:ext uri="{BB962C8B-B14F-4D97-AF65-F5344CB8AC3E}">
        <p14:creationId xmlns:p14="http://schemas.microsoft.com/office/powerpoint/2010/main" val="2048934374"/>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0" name="Footer ">
            <a:extLst>
              <a:ext uri="{FF2B5EF4-FFF2-40B4-BE49-F238E27FC236}">
                <a16:creationId xmlns:a16="http://schemas.microsoft.com/office/drawing/2014/main" id="{AD80E697-EEBD-B22A-A323-980DAA933DD8}"/>
              </a:ext>
            </a:extLst>
          </p:cNvPr>
          <p:cNvSpPr>
            <a:spLocks noGrp="1"/>
          </p:cNvSpPr>
          <p:nvPr>
            <p:ph type="ftr" sz="quarter" idx="39"/>
          </p:nvPr>
        </p:nvSpPr>
        <p:spPr>
          <a:xfrm>
            <a:off x="1055688" y="6200774"/>
            <a:ext cx="10080626" cy="288926"/>
          </a:xfrm>
        </p:spPr>
        <p:txBody>
          <a:bodyPr/>
          <a:lstStyle/>
          <a:p>
            <a:endParaRPr lang="sv-SE" dirty="0"/>
          </a:p>
        </p:txBody>
      </p:sp>
      <p:sp>
        <p:nvSpPr>
          <p:cNvPr id="5" name="Title">
            <a:extLst>
              <a:ext uri="{FF2B5EF4-FFF2-40B4-BE49-F238E27FC236}">
                <a16:creationId xmlns:a16="http://schemas.microsoft.com/office/drawing/2014/main" id="{1BF928E5-FF81-C4E0-8C2A-27B60E0FAD85}"/>
              </a:ext>
            </a:extLst>
          </p:cNvPr>
          <p:cNvSpPr>
            <a:spLocks noGrp="1"/>
          </p:cNvSpPr>
          <p:nvPr>
            <p:ph type="title" hasCustomPrompt="1"/>
          </p:nvPr>
        </p:nvSpPr>
        <p:spPr>
          <a:xfrm>
            <a:off x="1055688" y="1015999"/>
            <a:ext cx="10080627" cy="678047"/>
          </a:xfrm>
        </p:spPr>
        <p:txBody>
          <a:bodyPr/>
          <a:lstStyle/>
          <a:p>
            <a:r>
              <a:rPr lang="en-US" dirty="0"/>
              <a:t>Click to add title</a:t>
            </a:r>
            <a:endParaRPr lang="sv-SE" dirty="0"/>
          </a:p>
        </p:txBody>
      </p:sp>
    </p:spTree>
    <p:extLst>
      <p:ext uri="{BB962C8B-B14F-4D97-AF65-F5344CB8AC3E}">
        <p14:creationId xmlns:p14="http://schemas.microsoft.com/office/powerpoint/2010/main" val="1681146180"/>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wo columns">
    <p:bg>
      <p:bgRef idx="1001">
        <a:schemeClr val="bg1"/>
      </p:bgRef>
    </p:bg>
    <p:spTree>
      <p:nvGrpSpPr>
        <p:cNvPr id="1" name=""/>
        <p:cNvGrpSpPr/>
        <p:nvPr/>
      </p:nvGrpSpPr>
      <p:grpSpPr>
        <a:xfrm>
          <a:off x="0" y="0"/>
          <a:ext cx="0" cy="0"/>
          <a:chOff x="0" y="0"/>
          <a:chExt cx="0" cy="0"/>
        </a:xfrm>
      </p:grpSpPr>
      <p:sp>
        <p:nvSpPr>
          <p:cNvPr id="10" name="Footer">
            <a:extLst>
              <a:ext uri="{FF2B5EF4-FFF2-40B4-BE49-F238E27FC236}">
                <a16:creationId xmlns:a16="http://schemas.microsoft.com/office/drawing/2014/main" id="{AD80E697-EEBD-B22A-A323-980DAA933DD8}"/>
              </a:ext>
            </a:extLst>
          </p:cNvPr>
          <p:cNvSpPr>
            <a:spLocks noGrp="1"/>
          </p:cNvSpPr>
          <p:nvPr>
            <p:ph type="ftr" sz="quarter" idx="39"/>
          </p:nvPr>
        </p:nvSpPr>
        <p:spPr>
          <a:xfrm>
            <a:off x="1055688" y="6200774"/>
            <a:ext cx="10080626" cy="288926"/>
          </a:xfrm>
        </p:spPr>
        <p:txBody>
          <a:bodyPr/>
          <a:lstStyle/>
          <a:p>
            <a:endParaRPr lang="sv-SE" dirty="0"/>
          </a:p>
        </p:txBody>
      </p:sp>
      <p:sp>
        <p:nvSpPr>
          <p:cNvPr id="9" name="Text right">
            <a:extLst>
              <a:ext uri="{FF2B5EF4-FFF2-40B4-BE49-F238E27FC236}">
                <a16:creationId xmlns:a16="http://schemas.microsoft.com/office/drawing/2014/main" id="{6DE9C415-FB9C-8F6B-EEA7-DDC29EEF49B4}"/>
              </a:ext>
            </a:extLst>
          </p:cNvPr>
          <p:cNvSpPr>
            <a:spLocks noGrp="1"/>
          </p:cNvSpPr>
          <p:nvPr>
            <p:ph type="body" sz="quarter" idx="45" hasCustomPrompt="1"/>
          </p:nvPr>
        </p:nvSpPr>
        <p:spPr>
          <a:xfrm>
            <a:off x="6376987" y="3160058"/>
            <a:ext cx="4760913" cy="3040716"/>
          </a:xfrm>
        </p:spPr>
        <p:txBody>
          <a:bodyPr/>
          <a:lstStyle>
            <a:lvl1pPr marL="0" indent="0">
              <a:spcBef>
                <a:spcPts val="0"/>
              </a:spcBef>
              <a:buNone/>
              <a:defRPr/>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text</a:t>
            </a:r>
          </a:p>
        </p:txBody>
      </p:sp>
      <p:sp>
        <p:nvSpPr>
          <p:cNvPr id="8" name="Subtitle right">
            <a:extLst>
              <a:ext uri="{FF2B5EF4-FFF2-40B4-BE49-F238E27FC236}">
                <a16:creationId xmlns:a16="http://schemas.microsoft.com/office/drawing/2014/main" id="{21EA6DB4-1CA8-D771-02F7-4D5DA8A08117}"/>
              </a:ext>
            </a:extLst>
          </p:cNvPr>
          <p:cNvSpPr>
            <a:spLocks noGrp="1"/>
          </p:cNvSpPr>
          <p:nvPr>
            <p:ph type="body" sz="quarter" idx="44" hasCustomPrompt="1"/>
          </p:nvPr>
        </p:nvSpPr>
        <p:spPr>
          <a:xfrm>
            <a:off x="6376987" y="2639359"/>
            <a:ext cx="4760913" cy="520699"/>
          </a:xfrm>
        </p:spPr>
        <p:txBody>
          <a:bodyPr anchor="b" anchorCtr="0">
            <a:normAutofit/>
          </a:bodyPr>
          <a:lstStyle>
            <a:lvl1pPr marL="0" indent="0">
              <a:lnSpc>
                <a:spcPct val="110000"/>
              </a:lnSpc>
              <a:spcBef>
                <a:spcPts val="0"/>
              </a:spcBef>
              <a:buNone/>
              <a:defRPr sz="2200" b="1"/>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subtitle</a:t>
            </a:r>
          </a:p>
        </p:txBody>
      </p:sp>
      <p:sp>
        <p:nvSpPr>
          <p:cNvPr id="5" name="Text left">
            <a:extLst>
              <a:ext uri="{FF2B5EF4-FFF2-40B4-BE49-F238E27FC236}">
                <a16:creationId xmlns:a16="http://schemas.microsoft.com/office/drawing/2014/main" id="{7C6A9A87-9E3D-4CAF-4A8B-B99ADF1CAE26}"/>
              </a:ext>
            </a:extLst>
          </p:cNvPr>
          <p:cNvSpPr>
            <a:spLocks noGrp="1"/>
          </p:cNvSpPr>
          <p:nvPr>
            <p:ph type="body" sz="quarter" idx="43" hasCustomPrompt="1"/>
          </p:nvPr>
        </p:nvSpPr>
        <p:spPr>
          <a:xfrm>
            <a:off x="1055688" y="3160058"/>
            <a:ext cx="4760913" cy="3040716"/>
          </a:xfrm>
        </p:spPr>
        <p:txBody>
          <a:bodyPr tIns="90000"/>
          <a:lstStyle>
            <a:lvl1pPr marL="0" indent="0">
              <a:spcBef>
                <a:spcPts val="0"/>
              </a:spcBef>
              <a:buNone/>
              <a:defRPr/>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text</a:t>
            </a:r>
          </a:p>
        </p:txBody>
      </p:sp>
      <p:sp>
        <p:nvSpPr>
          <p:cNvPr id="3" name="Subtitle left">
            <a:extLst>
              <a:ext uri="{FF2B5EF4-FFF2-40B4-BE49-F238E27FC236}">
                <a16:creationId xmlns:a16="http://schemas.microsoft.com/office/drawing/2014/main" id="{8F1A3F93-4684-A57A-B6C3-BCB189D6CCFF}"/>
              </a:ext>
            </a:extLst>
          </p:cNvPr>
          <p:cNvSpPr>
            <a:spLocks noGrp="1"/>
          </p:cNvSpPr>
          <p:nvPr>
            <p:ph type="body" sz="quarter" idx="42" hasCustomPrompt="1"/>
          </p:nvPr>
        </p:nvSpPr>
        <p:spPr>
          <a:xfrm>
            <a:off x="1055688" y="2639359"/>
            <a:ext cx="4760913" cy="520699"/>
          </a:xfrm>
        </p:spPr>
        <p:txBody>
          <a:bodyPr anchor="b" anchorCtr="0">
            <a:normAutofit/>
          </a:bodyPr>
          <a:lstStyle>
            <a:lvl1pPr marL="0" indent="0">
              <a:lnSpc>
                <a:spcPct val="110000"/>
              </a:lnSpc>
              <a:spcBef>
                <a:spcPts val="0"/>
              </a:spcBef>
              <a:buNone/>
              <a:defRPr sz="2200" b="1">
                <a:solidFill>
                  <a:schemeClr val="tx1"/>
                </a:solidFill>
              </a:defRPr>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subtitle</a:t>
            </a:r>
          </a:p>
        </p:txBody>
      </p:sp>
      <p:sp>
        <p:nvSpPr>
          <p:cNvPr id="2" name="Title 1">
            <a:extLst>
              <a:ext uri="{FF2B5EF4-FFF2-40B4-BE49-F238E27FC236}">
                <a16:creationId xmlns:a16="http://schemas.microsoft.com/office/drawing/2014/main" id="{FC43C35D-0856-FC7C-83B4-DBFAF9A31D12}"/>
              </a:ext>
            </a:extLst>
          </p:cNvPr>
          <p:cNvSpPr>
            <a:spLocks noGrp="1"/>
          </p:cNvSpPr>
          <p:nvPr>
            <p:ph type="title" hasCustomPrompt="1"/>
          </p:nvPr>
        </p:nvSpPr>
        <p:spPr/>
        <p:txBody>
          <a:bodyPr/>
          <a:lstStyle/>
          <a:p>
            <a:r>
              <a:rPr lang="en-US" dirty="0"/>
              <a:t>Click to add title</a:t>
            </a:r>
            <a:endParaRPr lang="sv-SE" dirty="0"/>
          </a:p>
        </p:txBody>
      </p:sp>
    </p:spTree>
    <p:extLst>
      <p:ext uri="{BB962C8B-B14F-4D97-AF65-F5344CB8AC3E}">
        <p14:creationId xmlns:p14="http://schemas.microsoft.com/office/powerpoint/2010/main" val="53683184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five pictures">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1D88117C-EA72-D53A-EF86-C2B07D39B6CE}"/>
              </a:ext>
            </a:extLst>
          </p:cNvPr>
          <p:cNvSpPr>
            <a:spLocks noGrp="1"/>
          </p:cNvSpPr>
          <p:nvPr>
            <p:ph type="pic" sz="quarter" idx="16"/>
          </p:nvPr>
        </p:nvSpPr>
        <p:spPr>
          <a:xfrm>
            <a:off x="8195310" y="3242886"/>
            <a:ext cx="2941003" cy="2950095"/>
          </a:xfrm>
        </p:spPr>
        <p:txBody>
          <a:bodyPr/>
          <a:lstStyle>
            <a:lvl1pPr marL="0" indent="0">
              <a:buNone/>
              <a:defRPr/>
            </a:lvl1pPr>
          </a:lstStyle>
          <a:p>
            <a:endParaRPr lang="sv-SE"/>
          </a:p>
        </p:txBody>
      </p:sp>
      <p:sp>
        <p:nvSpPr>
          <p:cNvPr id="2" name="Picture Placeholder 3">
            <a:extLst>
              <a:ext uri="{FF2B5EF4-FFF2-40B4-BE49-F238E27FC236}">
                <a16:creationId xmlns:a16="http://schemas.microsoft.com/office/drawing/2014/main" id="{8D08C3F0-A327-E4E8-2F5D-1CD427B00769}"/>
              </a:ext>
            </a:extLst>
          </p:cNvPr>
          <p:cNvSpPr>
            <a:spLocks noGrp="1"/>
          </p:cNvSpPr>
          <p:nvPr>
            <p:ph type="pic" sz="quarter" idx="12"/>
          </p:nvPr>
        </p:nvSpPr>
        <p:spPr>
          <a:xfrm>
            <a:off x="8193647" y="1016000"/>
            <a:ext cx="2942666" cy="2126616"/>
          </a:xfrm>
        </p:spPr>
        <p:txBody>
          <a:bodyPr/>
          <a:lstStyle>
            <a:lvl1pPr marL="0" indent="0">
              <a:buNone/>
              <a:defRPr/>
            </a:lvl1pPr>
          </a:lstStyle>
          <a:p>
            <a:endParaRPr lang="sv-SE"/>
          </a:p>
        </p:txBody>
      </p:sp>
      <p:sp>
        <p:nvSpPr>
          <p:cNvPr id="4" name="Picture Placeholder 2">
            <a:extLst>
              <a:ext uri="{FF2B5EF4-FFF2-40B4-BE49-F238E27FC236}">
                <a16:creationId xmlns:a16="http://schemas.microsoft.com/office/drawing/2014/main" id="{15122CE1-1343-AC5E-C5CD-BE50704B5902}"/>
              </a:ext>
            </a:extLst>
          </p:cNvPr>
          <p:cNvSpPr>
            <a:spLocks noGrp="1"/>
          </p:cNvSpPr>
          <p:nvPr>
            <p:ph type="pic" sz="quarter" idx="17"/>
          </p:nvPr>
        </p:nvSpPr>
        <p:spPr>
          <a:xfrm>
            <a:off x="5295511" y="2178453"/>
            <a:ext cx="2778843" cy="4014529"/>
          </a:xfrm>
        </p:spPr>
        <p:txBody>
          <a:bodyPr/>
          <a:lstStyle>
            <a:lvl1pPr marL="0" indent="0">
              <a:buNone/>
              <a:defRPr/>
            </a:lvl1pPr>
          </a:lstStyle>
          <a:p>
            <a:endParaRPr lang="sv-SE"/>
          </a:p>
        </p:txBody>
      </p:sp>
      <p:sp>
        <p:nvSpPr>
          <p:cNvPr id="6" name="Picture Placeholder 1">
            <a:extLst>
              <a:ext uri="{FF2B5EF4-FFF2-40B4-BE49-F238E27FC236}">
                <a16:creationId xmlns:a16="http://schemas.microsoft.com/office/drawing/2014/main" id="{E89FDE94-1E0C-FBF0-AE94-0106FD43E9CB}"/>
              </a:ext>
            </a:extLst>
          </p:cNvPr>
          <p:cNvSpPr>
            <a:spLocks noGrp="1"/>
          </p:cNvSpPr>
          <p:nvPr>
            <p:ph type="pic" sz="quarter" idx="14"/>
          </p:nvPr>
        </p:nvSpPr>
        <p:spPr>
          <a:xfrm>
            <a:off x="1055688" y="2178453"/>
            <a:ext cx="4122194" cy="4014529"/>
          </a:xfrm>
        </p:spPr>
        <p:txBody>
          <a:bodyPr/>
          <a:lstStyle>
            <a:lvl1pPr marL="0" indent="0">
              <a:buNone/>
              <a:defRPr/>
            </a:lvl1pPr>
          </a:lstStyle>
          <a:p>
            <a:endParaRPr lang="sv-SE"/>
          </a:p>
        </p:txBody>
      </p:sp>
      <p:sp>
        <p:nvSpPr>
          <p:cNvPr id="7" name="Text ">
            <a:extLst>
              <a:ext uri="{FF2B5EF4-FFF2-40B4-BE49-F238E27FC236}">
                <a16:creationId xmlns:a16="http://schemas.microsoft.com/office/drawing/2014/main" id="{9BC9FCD0-05C9-5F38-B512-2486DECA5786}"/>
              </a:ext>
            </a:extLst>
          </p:cNvPr>
          <p:cNvSpPr>
            <a:spLocks noGrp="1"/>
          </p:cNvSpPr>
          <p:nvPr>
            <p:ph type="body" sz="quarter" idx="15"/>
          </p:nvPr>
        </p:nvSpPr>
        <p:spPr>
          <a:xfrm>
            <a:off x="4675906" y="1016000"/>
            <a:ext cx="3398448" cy="900113"/>
          </a:xfrm>
        </p:spPr>
        <p:txBody>
          <a:bodyPr tIns="54000">
            <a:normAutofit/>
          </a:bodyPr>
          <a:lstStyle>
            <a:lvl1pPr marL="0" indent="0">
              <a:spcBef>
                <a:spcPts val="0"/>
              </a:spcBef>
              <a:buNone/>
              <a:defRPr sz="1300"/>
            </a:lvl1pPr>
          </a:lstStyle>
          <a:p>
            <a:endParaRPr lang="sv-SE" dirty="0"/>
          </a:p>
        </p:txBody>
      </p:sp>
      <p:sp>
        <p:nvSpPr>
          <p:cNvPr id="5" name="Title">
            <a:extLst>
              <a:ext uri="{FF2B5EF4-FFF2-40B4-BE49-F238E27FC236}">
                <a16:creationId xmlns:a16="http://schemas.microsoft.com/office/drawing/2014/main" id="{1BF928E5-FF81-C4E0-8C2A-27B60E0FAD85}"/>
              </a:ext>
            </a:extLst>
          </p:cNvPr>
          <p:cNvSpPr>
            <a:spLocks noGrp="1"/>
          </p:cNvSpPr>
          <p:nvPr>
            <p:ph type="title" hasCustomPrompt="1"/>
          </p:nvPr>
        </p:nvSpPr>
        <p:spPr>
          <a:xfrm>
            <a:off x="1055688" y="1015998"/>
            <a:ext cx="3500925" cy="900113"/>
          </a:xfrm>
        </p:spPr>
        <p:txBody>
          <a:bodyPr anchor="t" anchorCtr="0">
            <a:normAutofit/>
          </a:bodyPr>
          <a:lstStyle>
            <a:lvl1pPr>
              <a:defRPr sz="2800"/>
            </a:lvl1pPr>
          </a:lstStyle>
          <a:p>
            <a:r>
              <a:rPr lang="en-US" dirty="0"/>
              <a:t>Click to add title</a:t>
            </a:r>
            <a:endParaRPr lang="sv-SE" dirty="0"/>
          </a:p>
        </p:txBody>
      </p:sp>
      <p:sp>
        <p:nvSpPr>
          <p:cNvPr id="8" name="Footer Placeholder 7">
            <a:extLst>
              <a:ext uri="{FF2B5EF4-FFF2-40B4-BE49-F238E27FC236}">
                <a16:creationId xmlns:a16="http://schemas.microsoft.com/office/drawing/2014/main" id="{311AAC43-2A23-7835-CEAA-DC4CCE460A82}"/>
              </a:ext>
            </a:extLst>
          </p:cNvPr>
          <p:cNvSpPr>
            <a:spLocks noGrp="1"/>
          </p:cNvSpPr>
          <p:nvPr>
            <p:ph type="ftr" sz="quarter" idx="18"/>
          </p:nvPr>
        </p:nvSpPr>
        <p:spPr/>
        <p:txBody>
          <a:bodyPr/>
          <a:lstStyle/>
          <a:p>
            <a:endParaRPr lang="sv-SE" dirty="0"/>
          </a:p>
        </p:txBody>
      </p:sp>
    </p:spTree>
    <p:extLst>
      <p:ext uri="{BB962C8B-B14F-4D97-AF65-F5344CB8AC3E}">
        <p14:creationId xmlns:p14="http://schemas.microsoft.com/office/powerpoint/2010/main" val="995346584"/>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two columns">
    <p:spTree>
      <p:nvGrpSpPr>
        <p:cNvPr id="1" name=""/>
        <p:cNvGrpSpPr/>
        <p:nvPr/>
      </p:nvGrpSpPr>
      <p:grpSpPr>
        <a:xfrm>
          <a:off x="0" y="0"/>
          <a:ext cx="0" cy="0"/>
          <a:chOff x="0" y="0"/>
          <a:chExt cx="0" cy="0"/>
        </a:xfrm>
      </p:grpSpPr>
      <p:sp>
        <p:nvSpPr>
          <p:cNvPr id="10" name="Footer">
            <a:extLst>
              <a:ext uri="{FF2B5EF4-FFF2-40B4-BE49-F238E27FC236}">
                <a16:creationId xmlns:a16="http://schemas.microsoft.com/office/drawing/2014/main" id="{AD80E697-EEBD-B22A-A323-980DAA933DD8}"/>
              </a:ext>
            </a:extLst>
          </p:cNvPr>
          <p:cNvSpPr>
            <a:spLocks noGrp="1"/>
          </p:cNvSpPr>
          <p:nvPr>
            <p:ph type="ftr" sz="quarter" idx="39"/>
          </p:nvPr>
        </p:nvSpPr>
        <p:spPr>
          <a:xfrm>
            <a:off x="1055688" y="6200774"/>
            <a:ext cx="10080626" cy="288926"/>
          </a:xfrm>
        </p:spPr>
        <p:txBody>
          <a:bodyPr/>
          <a:lstStyle/>
          <a:p>
            <a:endParaRPr lang="sv-SE" dirty="0"/>
          </a:p>
        </p:txBody>
      </p:sp>
      <p:sp>
        <p:nvSpPr>
          <p:cNvPr id="9" name="Text right">
            <a:extLst>
              <a:ext uri="{FF2B5EF4-FFF2-40B4-BE49-F238E27FC236}">
                <a16:creationId xmlns:a16="http://schemas.microsoft.com/office/drawing/2014/main" id="{6DE9C415-FB9C-8F6B-EEA7-DDC29EEF49B4}"/>
              </a:ext>
            </a:extLst>
          </p:cNvPr>
          <p:cNvSpPr>
            <a:spLocks noGrp="1"/>
          </p:cNvSpPr>
          <p:nvPr>
            <p:ph type="body" sz="quarter" idx="45" hasCustomPrompt="1"/>
          </p:nvPr>
        </p:nvSpPr>
        <p:spPr>
          <a:xfrm>
            <a:off x="6376987" y="3160058"/>
            <a:ext cx="4760913" cy="3040716"/>
          </a:xfrm>
        </p:spPr>
        <p:txBody>
          <a:bodyPr/>
          <a:lstStyle>
            <a:lvl1pPr marL="0" indent="0">
              <a:spcBef>
                <a:spcPts val="0"/>
              </a:spcBef>
              <a:buNone/>
              <a:defRPr/>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text</a:t>
            </a:r>
          </a:p>
        </p:txBody>
      </p:sp>
      <p:sp>
        <p:nvSpPr>
          <p:cNvPr id="8" name="Subtitle right">
            <a:extLst>
              <a:ext uri="{FF2B5EF4-FFF2-40B4-BE49-F238E27FC236}">
                <a16:creationId xmlns:a16="http://schemas.microsoft.com/office/drawing/2014/main" id="{21EA6DB4-1CA8-D771-02F7-4D5DA8A08117}"/>
              </a:ext>
            </a:extLst>
          </p:cNvPr>
          <p:cNvSpPr>
            <a:spLocks noGrp="1"/>
          </p:cNvSpPr>
          <p:nvPr>
            <p:ph type="body" sz="quarter" idx="44" hasCustomPrompt="1"/>
          </p:nvPr>
        </p:nvSpPr>
        <p:spPr>
          <a:xfrm>
            <a:off x="6376987" y="2639359"/>
            <a:ext cx="4760913" cy="520699"/>
          </a:xfrm>
        </p:spPr>
        <p:txBody>
          <a:bodyPr anchor="b" anchorCtr="0">
            <a:normAutofit/>
          </a:bodyPr>
          <a:lstStyle>
            <a:lvl1pPr marL="0" indent="0">
              <a:lnSpc>
                <a:spcPct val="110000"/>
              </a:lnSpc>
              <a:spcBef>
                <a:spcPts val="0"/>
              </a:spcBef>
              <a:buNone/>
              <a:defRPr sz="2200" b="1"/>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subtitle</a:t>
            </a:r>
          </a:p>
        </p:txBody>
      </p:sp>
      <p:sp>
        <p:nvSpPr>
          <p:cNvPr id="5" name="Text left">
            <a:extLst>
              <a:ext uri="{FF2B5EF4-FFF2-40B4-BE49-F238E27FC236}">
                <a16:creationId xmlns:a16="http://schemas.microsoft.com/office/drawing/2014/main" id="{7C6A9A87-9E3D-4CAF-4A8B-B99ADF1CAE26}"/>
              </a:ext>
            </a:extLst>
          </p:cNvPr>
          <p:cNvSpPr>
            <a:spLocks noGrp="1"/>
          </p:cNvSpPr>
          <p:nvPr>
            <p:ph type="body" sz="quarter" idx="43" hasCustomPrompt="1"/>
          </p:nvPr>
        </p:nvSpPr>
        <p:spPr>
          <a:xfrm>
            <a:off x="1055688" y="3160058"/>
            <a:ext cx="4760913" cy="3040716"/>
          </a:xfrm>
        </p:spPr>
        <p:txBody>
          <a:bodyPr tIns="90000"/>
          <a:lstStyle>
            <a:lvl1pPr marL="0" indent="0">
              <a:spcBef>
                <a:spcPts val="0"/>
              </a:spcBef>
              <a:buNone/>
              <a:defRPr/>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text</a:t>
            </a:r>
          </a:p>
        </p:txBody>
      </p:sp>
      <p:sp>
        <p:nvSpPr>
          <p:cNvPr id="3" name="Subtitle left">
            <a:extLst>
              <a:ext uri="{FF2B5EF4-FFF2-40B4-BE49-F238E27FC236}">
                <a16:creationId xmlns:a16="http://schemas.microsoft.com/office/drawing/2014/main" id="{8F1A3F93-4684-A57A-B6C3-BCB189D6CCFF}"/>
              </a:ext>
            </a:extLst>
          </p:cNvPr>
          <p:cNvSpPr>
            <a:spLocks noGrp="1"/>
          </p:cNvSpPr>
          <p:nvPr>
            <p:ph type="body" sz="quarter" idx="42" hasCustomPrompt="1"/>
          </p:nvPr>
        </p:nvSpPr>
        <p:spPr>
          <a:xfrm>
            <a:off x="1055688" y="2639359"/>
            <a:ext cx="4760913" cy="520699"/>
          </a:xfrm>
        </p:spPr>
        <p:txBody>
          <a:bodyPr anchor="b" anchorCtr="0">
            <a:normAutofit/>
          </a:bodyPr>
          <a:lstStyle>
            <a:lvl1pPr marL="0" indent="0">
              <a:lnSpc>
                <a:spcPct val="110000"/>
              </a:lnSpc>
              <a:spcBef>
                <a:spcPts val="0"/>
              </a:spcBef>
              <a:buNone/>
              <a:defRPr sz="2200" b="1">
                <a:solidFill>
                  <a:schemeClr val="tx1"/>
                </a:solidFill>
              </a:defRPr>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subtitle</a:t>
            </a:r>
          </a:p>
        </p:txBody>
      </p:sp>
      <p:sp>
        <p:nvSpPr>
          <p:cNvPr id="2" name="Title 1">
            <a:extLst>
              <a:ext uri="{FF2B5EF4-FFF2-40B4-BE49-F238E27FC236}">
                <a16:creationId xmlns:a16="http://schemas.microsoft.com/office/drawing/2014/main" id="{FC43C35D-0856-FC7C-83B4-DBFAF9A31D12}"/>
              </a:ext>
            </a:extLst>
          </p:cNvPr>
          <p:cNvSpPr>
            <a:spLocks noGrp="1"/>
          </p:cNvSpPr>
          <p:nvPr>
            <p:ph type="title" hasCustomPrompt="1"/>
          </p:nvPr>
        </p:nvSpPr>
        <p:spPr/>
        <p:txBody>
          <a:bodyPr/>
          <a:lstStyle/>
          <a:p>
            <a:r>
              <a:rPr lang="en-US" dirty="0"/>
              <a:t>Click to add title</a:t>
            </a:r>
            <a:endParaRPr lang="sv-SE" dirty="0"/>
          </a:p>
        </p:txBody>
      </p:sp>
    </p:spTree>
    <p:extLst>
      <p:ext uri="{BB962C8B-B14F-4D97-AF65-F5344CB8AC3E}">
        <p14:creationId xmlns:p14="http://schemas.microsoft.com/office/powerpoint/2010/main" val="898479555"/>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three columns">
    <p:spTree>
      <p:nvGrpSpPr>
        <p:cNvPr id="1" name=""/>
        <p:cNvGrpSpPr/>
        <p:nvPr/>
      </p:nvGrpSpPr>
      <p:grpSpPr>
        <a:xfrm>
          <a:off x="0" y="0"/>
          <a:ext cx="0" cy="0"/>
          <a:chOff x="0" y="0"/>
          <a:chExt cx="0" cy="0"/>
        </a:xfrm>
      </p:grpSpPr>
      <p:sp>
        <p:nvSpPr>
          <p:cNvPr id="10" name="Footer">
            <a:extLst>
              <a:ext uri="{FF2B5EF4-FFF2-40B4-BE49-F238E27FC236}">
                <a16:creationId xmlns:a16="http://schemas.microsoft.com/office/drawing/2014/main" id="{AD80E697-EEBD-B22A-A323-980DAA933DD8}"/>
              </a:ext>
            </a:extLst>
          </p:cNvPr>
          <p:cNvSpPr>
            <a:spLocks noGrp="1"/>
          </p:cNvSpPr>
          <p:nvPr>
            <p:ph type="ftr" sz="quarter" idx="39"/>
          </p:nvPr>
        </p:nvSpPr>
        <p:spPr/>
        <p:txBody>
          <a:bodyPr/>
          <a:lstStyle/>
          <a:p>
            <a:endParaRPr lang="sv-SE" dirty="0"/>
          </a:p>
        </p:txBody>
      </p:sp>
      <p:sp>
        <p:nvSpPr>
          <p:cNvPr id="19" name="Text right">
            <a:extLst>
              <a:ext uri="{FF2B5EF4-FFF2-40B4-BE49-F238E27FC236}">
                <a16:creationId xmlns:a16="http://schemas.microsoft.com/office/drawing/2014/main" id="{2F43C952-B207-902E-5632-E4DF44B0BE74}"/>
              </a:ext>
            </a:extLst>
          </p:cNvPr>
          <p:cNvSpPr>
            <a:spLocks noGrp="1"/>
          </p:cNvSpPr>
          <p:nvPr>
            <p:ph type="body" sz="quarter" idx="47" hasCustomPrompt="1"/>
          </p:nvPr>
        </p:nvSpPr>
        <p:spPr>
          <a:xfrm>
            <a:off x="7988133" y="3160058"/>
            <a:ext cx="3148179" cy="3040716"/>
          </a:xfrm>
        </p:spPr>
        <p:txBody>
          <a:bodyPr>
            <a:normAutofit/>
          </a:bodyPr>
          <a:lstStyle>
            <a:lvl1pPr marL="0" indent="0">
              <a:spcBef>
                <a:spcPts val="0"/>
              </a:spcBef>
              <a:buNone/>
              <a:defRPr sz="1600"/>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text</a:t>
            </a:r>
          </a:p>
        </p:txBody>
      </p:sp>
      <p:sp>
        <p:nvSpPr>
          <p:cNvPr id="18" name="Subtitle right">
            <a:extLst>
              <a:ext uri="{FF2B5EF4-FFF2-40B4-BE49-F238E27FC236}">
                <a16:creationId xmlns:a16="http://schemas.microsoft.com/office/drawing/2014/main" id="{FD5C7088-B84C-900B-575A-4F0EBB4D71A1}"/>
              </a:ext>
            </a:extLst>
          </p:cNvPr>
          <p:cNvSpPr>
            <a:spLocks noGrp="1"/>
          </p:cNvSpPr>
          <p:nvPr>
            <p:ph type="body" sz="quarter" idx="46" hasCustomPrompt="1"/>
          </p:nvPr>
        </p:nvSpPr>
        <p:spPr>
          <a:xfrm>
            <a:off x="7988133" y="2639359"/>
            <a:ext cx="3148179" cy="520699"/>
          </a:xfrm>
        </p:spPr>
        <p:txBody>
          <a:bodyPr anchor="b" anchorCtr="0">
            <a:normAutofit/>
          </a:bodyPr>
          <a:lstStyle>
            <a:lvl1pPr marL="0" indent="0">
              <a:lnSpc>
                <a:spcPct val="110000"/>
              </a:lnSpc>
              <a:spcBef>
                <a:spcPts val="0"/>
              </a:spcBef>
              <a:buNone/>
              <a:defRPr sz="1900" b="1"/>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subtitle</a:t>
            </a:r>
          </a:p>
        </p:txBody>
      </p:sp>
      <p:sp>
        <p:nvSpPr>
          <p:cNvPr id="17" name="Text middle">
            <a:extLst>
              <a:ext uri="{FF2B5EF4-FFF2-40B4-BE49-F238E27FC236}">
                <a16:creationId xmlns:a16="http://schemas.microsoft.com/office/drawing/2014/main" id="{7659F4A6-DD59-3B1E-BEAA-708BABDDB7F2}"/>
              </a:ext>
            </a:extLst>
          </p:cNvPr>
          <p:cNvSpPr>
            <a:spLocks noGrp="1"/>
          </p:cNvSpPr>
          <p:nvPr>
            <p:ph type="body" sz="quarter" idx="45" hasCustomPrompt="1"/>
          </p:nvPr>
        </p:nvSpPr>
        <p:spPr>
          <a:xfrm>
            <a:off x="4521910" y="3160058"/>
            <a:ext cx="3148179" cy="3040716"/>
          </a:xfrm>
        </p:spPr>
        <p:txBody>
          <a:bodyPr>
            <a:normAutofit/>
          </a:bodyPr>
          <a:lstStyle>
            <a:lvl1pPr marL="0" indent="0">
              <a:spcBef>
                <a:spcPts val="0"/>
              </a:spcBef>
              <a:buNone/>
              <a:defRPr sz="1600"/>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text</a:t>
            </a:r>
          </a:p>
        </p:txBody>
      </p:sp>
      <p:sp>
        <p:nvSpPr>
          <p:cNvPr id="16" name="Subtitle middle">
            <a:extLst>
              <a:ext uri="{FF2B5EF4-FFF2-40B4-BE49-F238E27FC236}">
                <a16:creationId xmlns:a16="http://schemas.microsoft.com/office/drawing/2014/main" id="{6A63E273-87A9-D801-2A00-CE92FDA26F8B}"/>
              </a:ext>
            </a:extLst>
          </p:cNvPr>
          <p:cNvSpPr>
            <a:spLocks noGrp="1"/>
          </p:cNvSpPr>
          <p:nvPr>
            <p:ph type="body" sz="quarter" idx="44" hasCustomPrompt="1"/>
          </p:nvPr>
        </p:nvSpPr>
        <p:spPr>
          <a:xfrm>
            <a:off x="4521910" y="2639359"/>
            <a:ext cx="3148179" cy="520699"/>
          </a:xfrm>
        </p:spPr>
        <p:txBody>
          <a:bodyPr anchor="b" anchorCtr="0">
            <a:normAutofit/>
          </a:bodyPr>
          <a:lstStyle>
            <a:lvl1pPr marL="0" indent="0">
              <a:lnSpc>
                <a:spcPct val="110000"/>
              </a:lnSpc>
              <a:spcBef>
                <a:spcPts val="0"/>
              </a:spcBef>
              <a:buNone/>
              <a:defRPr sz="1900" b="1"/>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subtitle</a:t>
            </a:r>
          </a:p>
        </p:txBody>
      </p:sp>
      <p:sp>
        <p:nvSpPr>
          <p:cNvPr id="8" name="Text left">
            <a:extLst>
              <a:ext uri="{FF2B5EF4-FFF2-40B4-BE49-F238E27FC236}">
                <a16:creationId xmlns:a16="http://schemas.microsoft.com/office/drawing/2014/main" id="{36029B5B-F563-0C16-4CBC-CF92E767ED79}"/>
              </a:ext>
            </a:extLst>
          </p:cNvPr>
          <p:cNvSpPr>
            <a:spLocks noGrp="1"/>
          </p:cNvSpPr>
          <p:nvPr>
            <p:ph type="body" sz="quarter" idx="43" hasCustomPrompt="1"/>
          </p:nvPr>
        </p:nvSpPr>
        <p:spPr>
          <a:xfrm>
            <a:off x="1055688" y="3160058"/>
            <a:ext cx="3148178" cy="3040716"/>
          </a:xfrm>
        </p:spPr>
        <p:txBody>
          <a:bodyPr>
            <a:normAutofit/>
          </a:bodyPr>
          <a:lstStyle>
            <a:lvl1pPr marL="0" indent="0">
              <a:spcBef>
                <a:spcPts val="0"/>
              </a:spcBef>
              <a:buNone/>
              <a:defRPr sz="1600"/>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text</a:t>
            </a:r>
          </a:p>
        </p:txBody>
      </p:sp>
      <p:sp>
        <p:nvSpPr>
          <p:cNvPr id="7" name="Subtitle left">
            <a:extLst>
              <a:ext uri="{FF2B5EF4-FFF2-40B4-BE49-F238E27FC236}">
                <a16:creationId xmlns:a16="http://schemas.microsoft.com/office/drawing/2014/main" id="{A94862FE-B310-6E64-4A53-C2F5F0A85403}"/>
              </a:ext>
            </a:extLst>
          </p:cNvPr>
          <p:cNvSpPr>
            <a:spLocks noGrp="1"/>
          </p:cNvSpPr>
          <p:nvPr>
            <p:ph type="body" sz="quarter" idx="42" hasCustomPrompt="1"/>
          </p:nvPr>
        </p:nvSpPr>
        <p:spPr>
          <a:xfrm>
            <a:off x="1055688" y="2639359"/>
            <a:ext cx="3148178" cy="520699"/>
          </a:xfrm>
        </p:spPr>
        <p:txBody>
          <a:bodyPr anchor="b" anchorCtr="0">
            <a:normAutofit/>
          </a:bodyPr>
          <a:lstStyle>
            <a:lvl1pPr marL="0" indent="0">
              <a:lnSpc>
                <a:spcPct val="110000"/>
              </a:lnSpc>
              <a:spcBef>
                <a:spcPts val="0"/>
              </a:spcBef>
              <a:buNone/>
              <a:defRPr sz="1900" b="1"/>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subtitle</a:t>
            </a:r>
          </a:p>
        </p:txBody>
      </p:sp>
      <p:sp>
        <p:nvSpPr>
          <p:cNvPr id="13" name="Title">
            <a:extLst>
              <a:ext uri="{FF2B5EF4-FFF2-40B4-BE49-F238E27FC236}">
                <a16:creationId xmlns:a16="http://schemas.microsoft.com/office/drawing/2014/main" id="{AB1C2457-8D58-CE65-D7BC-7781C1A5AD36}"/>
              </a:ext>
            </a:extLst>
          </p:cNvPr>
          <p:cNvSpPr>
            <a:spLocks noGrp="1"/>
          </p:cNvSpPr>
          <p:nvPr>
            <p:ph type="title" hasCustomPrompt="1"/>
          </p:nvPr>
        </p:nvSpPr>
        <p:spPr>
          <a:xfrm>
            <a:off x="1055688" y="1015999"/>
            <a:ext cx="10080627" cy="678047"/>
          </a:xfrm>
        </p:spPr>
        <p:txBody>
          <a:bodyPr/>
          <a:lstStyle/>
          <a:p>
            <a:r>
              <a:rPr lang="en-US" dirty="0"/>
              <a:t>Click to add title</a:t>
            </a:r>
            <a:endParaRPr lang="sv-SE" dirty="0"/>
          </a:p>
        </p:txBody>
      </p:sp>
    </p:spTree>
    <p:extLst>
      <p:ext uri="{BB962C8B-B14F-4D97-AF65-F5344CB8AC3E}">
        <p14:creationId xmlns:p14="http://schemas.microsoft.com/office/powerpoint/2010/main" val="1529701131"/>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four columns">
    <p:spTree>
      <p:nvGrpSpPr>
        <p:cNvPr id="1" name=""/>
        <p:cNvGrpSpPr/>
        <p:nvPr/>
      </p:nvGrpSpPr>
      <p:grpSpPr>
        <a:xfrm>
          <a:off x="0" y="0"/>
          <a:ext cx="0" cy="0"/>
          <a:chOff x="0" y="0"/>
          <a:chExt cx="0" cy="0"/>
        </a:xfrm>
      </p:grpSpPr>
      <p:sp>
        <p:nvSpPr>
          <p:cNvPr id="10" name="Footer">
            <a:extLst>
              <a:ext uri="{FF2B5EF4-FFF2-40B4-BE49-F238E27FC236}">
                <a16:creationId xmlns:a16="http://schemas.microsoft.com/office/drawing/2014/main" id="{AD80E697-EEBD-B22A-A323-980DAA933DD8}"/>
              </a:ext>
            </a:extLst>
          </p:cNvPr>
          <p:cNvSpPr>
            <a:spLocks noGrp="1"/>
          </p:cNvSpPr>
          <p:nvPr>
            <p:ph type="ftr" sz="quarter" idx="39"/>
          </p:nvPr>
        </p:nvSpPr>
        <p:spPr/>
        <p:txBody>
          <a:bodyPr/>
          <a:lstStyle/>
          <a:p>
            <a:endParaRPr lang="sv-SE" dirty="0"/>
          </a:p>
        </p:txBody>
      </p:sp>
      <p:sp>
        <p:nvSpPr>
          <p:cNvPr id="9" name="Text 2 right">
            <a:extLst>
              <a:ext uri="{FF2B5EF4-FFF2-40B4-BE49-F238E27FC236}">
                <a16:creationId xmlns:a16="http://schemas.microsoft.com/office/drawing/2014/main" id="{D6D23072-5BB9-CADC-03BB-A32FF229F84E}"/>
              </a:ext>
            </a:extLst>
          </p:cNvPr>
          <p:cNvSpPr>
            <a:spLocks noGrp="1"/>
          </p:cNvSpPr>
          <p:nvPr>
            <p:ph type="body" sz="quarter" idx="48" hasCustomPrompt="1"/>
          </p:nvPr>
        </p:nvSpPr>
        <p:spPr>
          <a:xfrm>
            <a:off x="6090826" y="4581437"/>
            <a:ext cx="3623190" cy="1554802"/>
          </a:xfrm>
        </p:spPr>
        <p:txBody>
          <a:bodyPr>
            <a:normAutofit/>
          </a:bodyPr>
          <a:lstStyle>
            <a:lvl1pPr marL="0" indent="0">
              <a:spcBef>
                <a:spcPts val="0"/>
              </a:spcBef>
              <a:buNone/>
              <a:defRPr sz="1600"/>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text</a:t>
            </a:r>
          </a:p>
        </p:txBody>
      </p:sp>
      <p:sp>
        <p:nvSpPr>
          <p:cNvPr id="11" name="Subtitle 2 right">
            <a:extLst>
              <a:ext uri="{FF2B5EF4-FFF2-40B4-BE49-F238E27FC236}">
                <a16:creationId xmlns:a16="http://schemas.microsoft.com/office/drawing/2014/main" id="{48767AEE-E54C-43EF-1E59-A5B2C3CDB14A}"/>
              </a:ext>
            </a:extLst>
          </p:cNvPr>
          <p:cNvSpPr>
            <a:spLocks noGrp="1"/>
          </p:cNvSpPr>
          <p:nvPr>
            <p:ph type="body" sz="quarter" idx="49" hasCustomPrompt="1"/>
          </p:nvPr>
        </p:nvSpPr>
        <p:spPr>
          <a:xfrm>
            <a:off x="6090826" y="4113146"/>
            <a:ext cx="3623190" cy="468291"/>
          </a:xfrm>
        </p:spPr>
        <p:txBody>
          <a:bodyPr anchor="b" anchorCtr="0">
            <a:normAutofit/>
          </a:bodyPr>
          <a:lstStyle>
            <a:lvl1pPr marL="0" indent="0">
              <a:lnSpc>
                <a:spcPct val="110000"/>
              </a:lnSpc>
              <a:spcBef>
                <a:spcPts val="0"/>
              </a:spcBef>
              <a:buNone/>
              <a:defRPr sz="1900" b="1"/>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subtitle</a:t>
            </a:r>
          </a:p>
        </p:txBody>
      </p:sp>
      <p:sp>
        <p:nvSpPr>
          <p:cNvPr id="4" name="Text right">
            <a:extLst>
              <a:ext uri="{FF2B5EF4-FFF2-40B4-BE49-F238E27FC236}">
                <a16:creationId xmlns:a16="http://schemas.microsoft.com/office/drawing/2014/main" id="{DF4EEB48-5365-4427-B2AE-957179004C3E}"/>
              </a:ext>
            </a:extLst>
          </p:cNvPr>
          <p:cNvSpPr>
            <a:spLocks noGrp="1"/>
          </p:cNvSpPr>
          <p:nvPr>
            <p:ph type="body" sz="quarter" idx="46" hasCustomPrompt="1"/>
          </p:nvPr>
        </p:nvSpPr>
        <p:spPr>
          <a:xfrm>
            <a:off x="6096000" y="2558344"/>
            <a:ext cx="3623190" cy="1475176"/>
          </a:xfrm>
        </p:spPr>
        <p:txBody>
          <a:bodyPr>
            <a:normAutofit/>
          </a:bodyPr>
          <a:lstStyle>
            <a:lvl1pPr marL="0" indent="0">
              <a:spcBef>
                <a:spcPts val="0"/>
              </a:spcBef>
              <a:buNone/>
              <a:defRPr sz="1600"/>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text</a:t>
            </a:r>
          </a:p>
        </p:txBody>
      </p:sp>
      <p:sp>
        <p:nvSpPr>
          <p:cNvPr id="5" name="Subtitle right">
            <a:extLst>
              <a:ext uri="{FF2B5EF4-FFF2-40B4-BE49-F238E27FC236}">
                <a16:creationId xmlns:a16="http://schemas.microsoft.com/office/drawing/2014/main" id="{EB84C55E-E196-EEC9-6288-E4BB2E0FAF0E}"/>
              </a:ext>
            </a:extLst>
          </p:cNvPr>
          <p:cNvSpPr>
            <a:spLocks noGrp="1"/>
          </p:cNvSpPr>
          <p:nvPr>
            <p:ph type="body" sz="quarter" idx="47" hasCustomPrompt="1"/>
          </p:nvPr>
        </p:nvSpPr>
        <p:spPr>
          <a:xfrm>
            <a:off x="6096000" y="2090053"/>
            <a:ext cx="3623190" cy="468291"/>
          </a:xfrm>
        </p:spPr>
        <p:txBody>
          <a:bodyPr anchor="b" anchorCtr="0">
            <a:normAutofit/>
          </a:bodyPr>
          <a:lstStyle>
            <a:lvl1pPr marL="0" indent="0">
              <a:lnSpc>
                <a:spcPct val="110000"/>
              </a:lnSpc>
              <a:spcBef>
                <a:spcPts val="0"/>
              </a:spcBef>
              <a:buNone/>
              <a:defRPr sz="1900" b="1"/>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subtitle</a:t>
            </a:r>
          </a:p>
        </p:txBody>
      </p:sp>
      <p:sp>
        <p:nvSpPr>
          <p:cNvPr id="2" name="Text 2 left">
            <a:extLst>
              <a:ext uri="{FF2B5EF4-FFF2-40B4-BE49-F238E27FC236}">
                <a16:creationId xmlns:a16="http://schemas.microsoft.com/office/drawing/2014/main" id="{25733D39-9A20-F884-B046-4F3DDEB4046F}"/>
              </a:ext>
            </a:extLst>
          </p:cNvPr>
          <p:cNvSpPr>
            <a:spLocks noGrp="1"/>
          </p:cNvSpPr>
          <p:nvPr>
            <p:ph type="body" sz="quarter" idx="44" hasCustomPrompt="1"/>
          </p:nvPr>
        </p:nvSpPr>
        <p:spPr>
          <a:xfrm>
            <a:off x="1055688" y="4581437"/>
            <a:ext cx="3621600" cy="1554802"/>
          </a:xfrm>
        </p:spPr>
        <p:txBody>
          <a:bodyPr>
            <a:normAutofit/>
          </a:bodyPr>
          <a:lstStyle>
            <a:lvl1pPr marL="0" indent="0">
              <a:spcBef>
                <a:spcPts val="0"/>
              </a:spcBef>
              <a:buNone/>
              <a:defRPr sz="1600"/>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text</a:t>
            </a:r>
          </a:p>
        </p:txBody>
      </p:sp>
      <p:sp>
        <p:nvSpPr>
          <p:cNvPr id="3" name="Subtitle 2 left">
            <a:extLst>
              <a:ext uri="{FF2B5EF4-FFF2-40B4-BE49-F238E27FC236}">
                <a16:creationId xmlns:a16="http://schemas.microsoft.com/office/drawing/2014/main" id="{8A82CF50-2FE4-5FA9-6DD4-60D014C3C8A0}"/>
              </a:ext>
            </a:extLst>
          </p:cNvPr>
          <p:cNvSpPr>
            <a:spLocks noGrp="1"/>
          </p:cNvSpPr>
          <p:nvPr>
            <p:ph type="body" sz="quarter" idx="45" hasCustomPrompt="1"/>
          </p:nvPr>
        </p:nvSpPr>
        <p:spPr>
          <a:xfrm>
            <a:off x="1055688" y="4113146"/>
            <a:ext cx="3623190" cy="468291"/>
          </a:xfrm>
        </p:spPr>
        <p:txBody>
          <a:bodyPr anchor="b" anchorCtr="0">
            <a:normAutofit/>
          </a:bodyPr>
          <a:lstStyle>
            <a:lvl1pPr marL="0" indent="0">
              <a:lnSpc>
                <a:spcPct val="110000"/>
              </a:lnSpc>
              <a:spcBef>
                <a:spcPts val="0"/>
              </a:spcBef>
              <a:buNone/>
              <a:defRPr sz="1900" b="1"/>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subtitle</a:t>
            </a:r>
          </a:p>
        </p:txBody>
      </p:sp>
      <p:sp>
        <p:nvSpPr>
          <p:cNvPr id="8" name="Text left">
            <a:extLst>
              <a:ext uri="{FF2B5EF4-FFF2-40B4-BE49-F238E27FC236}">
                <a16:creationId xmlns:a16="http://schemas.microsoft.com/office/drawing/2014/main" id="{36029B5B-F563-0C16-4CBC-CF92E767ED79}"/>
              </a:ext>
            </a:extLst>
          </p:cNvPr>
          <p:cNvSpPr>
            <a:spLocks noGrp="1"/>
          </p:cNvSpPr>
          <p:nvPr>
            <p:ph type="body" sz="quarter" idx="43" hasCustomPrompt="1"/>
          </p:nvPr>
        </p:nvSpPr>
        <p:spPr>
          <a:xfrm>
            <a:off x="1052565" y="2558344"/>
            <a:ext cx="3623190" cy="1475176"/>
          </a:xfrm>
        </p:spPr>
        <p:txBody>
          <a:bodyPr>
            <a:normAutofit/>
          </a:bodyPr>
          <a:lstStyle>
            <a:lvl1pPr marL="0" indent="0">
              <a:spcBef>
                <a:spcPts val="0"/>
              </a:spcBef>
              <a:buNone/>
              <a:defRPr sz="1600"/>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text</a:t>
            </a:r>
          </a:p>
        </p:txBody>
      </p:sp>
      <p:sp>
        <p:nvSpPr>
          <p:cNvPr id="7" name="Subtitle left">
            <a:extLst>
              <a:ext uri="{FF2B5EF4-FFF2-40B4-BE49-F238E27FC236}">
                <a16:creationId xmlns:a16="http://schemas.microsoft.com/office/drawing/2014/main" id="{A94862FE-B310-6E64-4A53-C2F5F0A85403}"/>
              </a:ext>
            </a:extLst>
          </p:cNvPr>
          <p:cNvSpPr>
            <a:spLocks noGrp="1"/>
          </p:cNvSpPr>
          <p:nvPr>
            <p:ph type="body" sz="quarter" idx="42" hasCustomPrompt="1"/>
          </p:nvPr>
        </p:nvSpPr>
        <p:spPr>
          <a:xfrm>
            <a:off x="1052565" y="2090053"/>
            <a:ext cx="3623190" cy="468291"/>
          </a:xfrm>
        </p:spPr>
        <p:txBody>
          <a:bodyPr anchor="b" anchorCtr="0">
            <a:normAutofit/>
          </a:bodyPr>
          <a:lstStyle>
            <a:lvl1pPr marL="0" indent="0">
              <a:lnSpc>
                <a:spcPct val="110000"/>
              </a:lnSpc>
              <a:spcBef>
                <a:spcPts val="0"/>
              </a:spcBef>
              <a:buNone/>
              <a:defRPr sz="1900" b="1"/>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subtitle</a:t>
            </a:r>
          </a:p>
        </p:txBody>
      </p:sp>
      <p:sp>
        <p:nvSpPr>
          <p:cNvPr id="13" name="Title">
            <a:extLst>
              <a:ext uri="{FF2B5EF4-FFF2-40B4-BE49-F238E27FC236}">
                <a16:creationId xmlns:a16="http://schemas.microsoft.com/office/drawing/2014/main" id="{AB1C2457-8D58-CE65-D7BC-7781C1A5AD36}"/>
              </a:ext>
            </a:extLst>
          </p:cNvPr>
          <p:cNvSpPr>
            <a:spLocks noGrp="1"/>
          </p:cNvSpPr>
          <p:nvPr>
            <p:ph type="title" hasCustomPrompt="1"/>
          </p:nvPr>
        </p:nvSpPr>
        <p:spPr/>
        <p:txBody>
          <a:bodyPr/>
          <a:lstStyle/>
          <a:p>
            <a:r>
              <a:rPr lang="en-US" dirty="0"/>
              <a:t>Click to add title</a:t>
            </a:r>
            <a:endParaRPr lang="sv-SE" dirty="0"/>
          </a:p>
        </p:txBody>
      </p:sp>
    </p:spTree>
    <p:extLst>
      <p:ext uri="{BB962C8B-B14F-4D97-AF65-F5344CB8AC3E}">
        <p14:creationId xmlns:p14="http://schemas.microsoft.com/office/powerpoint/2010/main" val="1300452359"/>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six columns">
    <p:spTree>
      <p:nvGrpSpPr>
        <p:cNvPr id="1" name=""/>
        <p:cNvGrpSpPr/>
        <p:nvPr/>
      </p:nvGrpSpPr>
      <p:grpSpPr>
        <a:xfrm>
          <a:off x="0" y="0"/>
          <a:ext cx="0" cy="0"/>
          <a:chOff x="0" y="0"/>
          <a:chExt cx="0" cy="0"/>
        </a:xfrm>
      </p:grpSpPr>
      <p:sp>
        <p:nvSpPr>
          <p:cNvPr id="10" name="Footer">
            <a:extLst>
              <a:ext uri="{FF2B5EF4-FFF2-40B4-BE49-F238E27FC236}">
                <a16:creationId xmlns:a16="http://schemas.microsoft.com/office/drawing/2014/main" id="{AD80E697-EEBD-B22A-A323-980DAA933DD8}"/>
              </a:ext>
            </a:extLst>
          </p:cNvPr>
          <p:cNvSpPr>
            <a:spLocks noGrp="1"/>
          </p:cNvSpPr>
          <p:nvPr>
            <p:ph type="ftr" sz="quarter" idx="39"/>
          </p:nvPr>
        </p:nvSpPr>
        <p:spPr/>
        <p:txBody>
          <a:bodyPr/>
          <a:lstStyle/>
          <a:p>
            <a:endParaRPr lang="sv-SE" dirty="0"/>
          </a:p>
        </p:txBody>
      </p:sp>
      <p:sp>
        <p:nvSpPr>
          <p:cNvPr id="2" name="Text 2 right">
            <a:extLst>
              <a:ext uri="{FF2B5EF4-FFF2-40B4-BE49-F238E27FC236}">
                <a16:creationId xmlns:a16="http://schemas.microsoft.com/office/drawing/2014/main" id="{EA4A9C10-F94A-8C48-7430-D5BD331CE177}"/>
              </a:ext>
            </a:extLst>
          </p:cNvPr>
          <p:cNvSpPr>
            <a:spLocks noGrp="1"/>
          </p:cNvSpPr>
          <p:nvPr>
            <p:ph type="body" sz="quarter" idx="48" hasCustomPrompt="1"/>
          </p:nvPr>
        </p:nvSpPr>
        <p:spPr>
          <a:xfrm>
            <a:off x="8071261" y="4577837"/>
            <a:ext cx="3065051" cy="1497843"/>
          </a:xfrm>
        </p:spPr>
        <p:txBody>
          <a:bodyPr>
            <a:normAutofit/>
          </a:bodyPr>
          <a:lstStyle>
            <a:lvl1pPr marL="0" indent="0">
              <a:spcBef>
                <a:spcPts val="0"/>
              </a:spcBef>
              <a:buNone/>
              <a:defRPr sz="1600"/>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text</a:t>
            </a:r>
          </a:p>
        </p:txBody>
      </p:sp>
      <p:sp>
        <p:nvSpPr>
          <p:cNvPr id="3" name="Subtitle 2 right">
            <a:extLst>
              <a:ext uri="{FF2B5EF4-FFF2-40B4-BE49-F238E27FC236}">
                <a16:creationId xmlns:a16="http://schemas.microsoft.com/office/drawing/2014/main" id="{8A6AA59B-7BA9-488A-272B-1F1E196913EA}"/>
              </a:ext>
            </a:extLst>
          </p:cNvPr>
          <p:cNvSpPr>
            <a:spLocks noGrp="1"/>
          </p:cNvSpPr>
          <p:nvPr>
            <p:ph type="body" sz="quarter" idx="49" hasCustomPrompt="1"/>
          </p:nvPr>
        </p:nvSpPr>
        <p:spPr>
          <a:xfrm>
            <a:off x="8071261" y="4109545"/>
            <a:ext cx="3065051" cy="468292"/>
          </a:xfrm>
        </p:spPr>
        <p:txBody>
          <a:bodyPr anchor="b" anchorCtr="0">
            <a:normAutofit/>
          </a:bodyPr>
          <a:lstStyle>
            <a:lvl1pPr marL="0" indent="0">
              <a:lnSpc>
                <a:spcPct val="110000"/>
              </a:lnSpc>
              <a:spcBef>
                <a:spcPts val="0"/>
              </a:spcBef>
              <a:buNone/>
              <a:defRPr sz="1900" b="1">
                <a:solidFill>
                  <a:schemeClr val="tx1"/>
                </a:solidFill>
              </a:defRPr>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subtitle</a:t>
            </a:r>
          </a:p>
        </p:txBody>
      </p:sp>
      <p:sp>
        <p:nvSpPr>
          <p:cNvPr id="19" name="Text right">
            <a:extLst>
              <a:ext uri="{FF2B5EF4-FFF2-40B4-BE49-F238E27FC236}">
                <a16:creationId xmlns:a16="http://schemas.microsoft.com/office/drawing/2014/main" id="{2F43C952-B207-902E-5632-E4DF44B0BE74}"/>
              </a:ext>
            </a:extLst>
          </p:cNvPr>
          <p:cNvSpPr>
            <a:spLocks noGrp="1"/>
          </p:cNvSpPr>
          <p:nvPr>
            <p:ph type="body" sz="quarter" idx="47" hasCustomPrompt="1"/>
          </p:nvPr>
        </p:nvSpPr>
        <p:spPr>
          <a:xfrm>
            <a:off x="8071261" y="2558342"/>
            <a:ext cx="3065051" cy="1434536"/>
          </a:xfrm>
        </p:spPr>
        <p:txBody>
          <a:bodyPr>
            <a:normAutofit/>
          </a:bodyPr>
          <a:lstStyle>
            <a:lvl1pPr marL="0" indent="0">
              <a:spcBef>
                <a:spcPts val="0"/>
              </a:spcBef>
              <a:buNone/>
              <a:defRPr sz="1600"/>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text</a:t>
            </a:r>
          </a:p>
        </p:txBody>
      </p:sp>
      <p:sp>
        <p:nvSpPr>
          <p:cNvPr id="18" name="Subtitle right">
            <a:extLst>
              <a:ext uri="{FF2B5EF4-FFF2-40B4-BE49-F238E27FC236}">
                <a16:creationId xmlns:a16="http://schemas.microsoft.com/office/drawing/2014/main" id="{FD5C7088-B84C-900B-575A-4F0EBB4D71A1}"/>
              </a:ext>
            </a:extLst>
          </p:cNvPr>
          <p:cNvSpPr>
            <a:spLocks noGrp="1"/>
          </p:cNvSpPr>
          <p:nvPr>
            <p:ph type="body" sz="quarter" idx="46" hasCustomPrompt="1"/>
          </p:nvPr>
        </p:nvSpPr>
        <p:spPr>
          <a:xfrm>
            <a:off x="8071261" y="2090052"/>
            <a:ext cx="3065051" cy="468290"/>
          </a:xfrm>
        </p:spPr>
        <p:txBody>
          <a:bodyPr anchor="b" anchorCtr="0">
            <a:normAutofit/>
          </a:bodyPr>
          <a:lstStyle>
            <a:lvl1pPr marL="0" indent="0">
              <a:lnSpc>
                <a:spcPct val="110000"/>
              </a:lnSpc>
              <a:spcBef>
                <a:spcPts val="0"/>
              </a:spcBef>
              <a:buNone/>
              <a:defRPr sz="1900" b="1">
                <a:solidFill>
                  <a:schemeClr val="tx1"/>
                </a:solidFill>
              </a:defRPr>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subtitle</a:t>
            </a:r>
          </a:p>
        </p:txBody>
      </p:sp>
      <p:sp>
        <p:nvSpPr>
          <p:cNvPr id="4" name="Text 2 middle">
            <a:extLst>
              <a:ext uri="{FF2B5EF4-FFF2-40B4-BE49-F238E27FC236}">
                <a16:creationId xmlns:a16="http://schemas.microsoft.com/office/drawing/2014/main" id="{C7DBCA75-3799-5DB4-2EC7-4B98A47CEE69}"/>
              </a:ext>
            </a:extLst>
          </p:cNvPr>
          <p:cNvSpPr>
            <a:spLocks noGrp="1"/>
          </p:cNvSpPr>
          <p:nvPr>
            <p:ph type="body" sz="quarter" idx="50" hasCustomPrompt="1"/>
          </p:nvPr>
        </p:nvSpPr>
        <p:spPr>
          <a:xfrm>
            <a:off x="4563475" y="4582024"/>
            <a:ext cx="3065050" cy="1493656"/>
          </a:xfrm>
        </p:spPr>
        <p:txBody>
          <a:bodyPr>
            <a:normAutofit/>
          </a:bodyPr>
          <a:lstStyle>
            <a:lvl1pPr marL="0" indent="0">
              <a:spcBef>
                <a:spcPts val="0"/>
              </a:spcBef>
              <a:buNone/>
              <a:defRPr sz="1600"/>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text</a:t>
            </a:r>
          </a:p>
        </p:txBody>
      </p:sp>
      <p:sp>
        <p:nvSpPr>
          <p:cNvPr id="5" name="Subtitle 2 middle">
            <a:extLst>
              <a:ext uri="{FF2B5EF4-FFF2-40B4-BE49-F238E27FC236}">
                <a16:creationId xmlns:a16="http://schemas.microsoft.com/office/drawing/2014/main" id="{E0B62907-325C-F35F-2B58-3AA16AF644BE}"/>
              </a:ext>
            </a:extLst>
          </p:cNvPr>
          <p:cNvSpPr>
            <a:spLocks noGrp="1"/>
          </p:cNvSpPr>
          <p:nvPr>
            <p:ph type="body" sz="quarter" idx="51" hasCustomPrompt="1"/>
          </p:nvPr>
        </p:nvSpPr>
        <p:spPr>
          <a:xfrm>
            <a:off x="4563475" y="4113732"/>
            <a:ext cx="3065050" cy="468292"/>
          </a:xfrm>
        </p:spPr>
        <p:txBody>
          <a:bodyPr anchor="b" anchorCtr="0">
            <a:normAutofit/>
          </a:bodyPr>
          <a:lstStyle>
            <a:lvl1pPr marL="0" indent="0">
              <a:lnSpc>
                <a:spcPct val="110000"/>
              </a:lnSpc>
              <a:spcBef>
                <a:spcPts val="0"/>
              </a:spcBef>
              <a:buNone/>
              <a:defRPr sz="1900" b="1">
                <a:solidFill>
                  <a:schemeClr val="tx1"/>
                </a:solidFill>
              </a:defRPr>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subtitle</a:t>
            </a:r>
          </a:p>
        </p:txBody>
      </p:sp>
      <p:sp>
        <p:nvSpPr>
          <p:cNvPr id="17" name="Text middle">
            <a:extLst>
              <a:ext uri="{FF2B5EF4-FFF2-40B4-BE49-F238E27FC236}">
                <a16:creationId xmlns:a16="http://schemas.microsoft.com/office/drawing/2014/main" id="{7659F4A6-DD59-3B1E-BEAA-708BABDDB7F2}"/>
              </a:ext>
            </a:extLst>
          </p:cNvPr>
          <p:cNvSpPr>
            <a:spLocks noGrp="1"/>
          </p:cNvSpPr>
          <p:nvPr>
            <p:ph type="body" sz="quarter" idx="45" hasCustomPrompt="1"/>
          </p:nvPr>
        </p:nvSpPr>
        <p:spPr>
          <a:xfrm>
            <a:off x="4563475" y="2558342"/>
            <a:ext cx="3065050" cy="1434537"/>
          </a:xfrm>
        </p:spPr>
        <p:txBody>
          <a:bodyPr>
            <a:normAutofit/>
          </a:bodyPr>
          <a:lstStyle>
            <a:lvl1pPr marL="0" indent="0">
              <a:spcBef>
                <a:spcPts val="0"/>
              </a:spcBef>
              <a:buNone/>
              <a:defRPr sz="1600"/>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text</a:t>
            </a:r>
          </a:p>
        </p:txBody>
      </p:sp>
      <p:sp>
        <p:nvSpPr>
          <p:cNvPr id="16" name="Subtitle middle">
            <a:extLst>
              <a:ext uri="{FF2B5EF4-FFF2-40B4-BE49-F238E27FC236}">
                <a16:creationId xmlns:a16="http://schemas.microsoft.com/office/drawing/2014/main" id="{6A63E273-87A9-D801-2A00-CE92FDA26F8B}"/>
              </a:ext>
            </a:extLst>
          </p:cNvPr>
          <p:cNvSpPr>
            <a:spLocks noGrp="1"/>
          </p:cNvSpPr>
          <p:nvPr>
            <p:ph type="body" sz="quarter" idx="44" hasCustomPrompt="1"/>
          </p:nvPr>
        </p:nvSpPr>
        <p:spPr>
          <a:xfrm>
            <a:off x="4563475" y="2090053"/>
            <a:ext cx="3065050" cy="468289"/>
          </a:xfrm>
        </p:spPr>
        <p:txBody>
          <a:bodyPr anchor="b" anchorCtr="0">
            <a:normAutofit/>
          </a:bodyPr>
          <a:lstStyle>
            <a:lvl1pPr marL="0" indent="0">
              <a:lnSpc>
                <a:spcPct val="110000"/>
              </a:lnSpc>
              <a:spcBef>
                <a:spcPts val="0"/>
              </a:spcBef>
              <a:buNone/>
              <a:defRPr sz="1900" b="1">
                <a:solidFill>
                  <a:schemeClr val="tx1"/>
                </a:solidFill>
              </a:defRPr>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subtitle</a:t>
            </a:r>
          </a:p>
        </p:txBody>
      </p:sp>
      <p:sp>
        <p:nvSpPr>
          <p:cNvPr id="6" name="Text 2 left">
            <a:extLst>
              <a:ext uri="{FF2B5EF4-FFF2-40B4-BE49-F238E27FC236}">
                <a16:creationId xmlns:a16="http://schemas.microsoft.com/office/drawing/2014/main" id="{C377FA41-6C78-E059-0794-00F070837F6E}"/>
              </a:ext>
            </a:extLst>
          </p:cNvPr>
          <p:cNvSpPr>
            <a:spLocks noGrp="1"/>
          </p:cNvSpPr>
          <p:nvPr>
            <p:ph type="body" sz="quarter" idx="52" hasCustomPrompt="1"/>
          </p:nvPr>
        </p:nvSpPr>
        <p:spPr>
          <a:xfrm>
            <a:off x="1053108" y="4582024"/>
            <a:ext cx="3065050" cy="1493656"/>
          </a:xfrm>
        </p:spPr>
        <p:txBody>
          <a:bodyPr>
            <a:normAutofit/>
          </a:bodyPr>
          <a:lstStyle>
            <a:lvl1pPr marL="0" indent="0">
              <a:spcBef>
                <a:spcPts val="0"/>
              </a:spcBef>
              <a:buNone/>
              <a:defRPr sz="1600"/>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text</a:t>
            </a:r>
          </a:p>
        </p:txBody>
      </p:sp>
      <p:sp>
        <p:nvSpPr>
          <p:cNvPr id="9" name="Subtitle 2 left">
            <a:extLst>
              <a:ext uri="{FF2B5EF4-FFF2-40B4-BE49-F238E27FC236}">
                <a16:creationId xmlns:a16="http://schemas.microsoft.com/office/drawing/2014/main" id="{3C5AEB6B-4D6D-6E17-1CA4-5A2A55621EF1}"/>
              </a:ext>
            </a:extLst>
          </p:cNvPr>
          <p:cNvSpPr>
            <a:spLocks noGrp="1"/>
          </p:cNvSpPr>
          <p:nvPr>
            <p:ph type="body" sz="quarter" idx="53" hasCustomPrompt="1"/>
          </p:nvPr>
        </p:nvSpPr>
        <p:spPr>
          <a:xfrm>
            <a:off x="1053108" y="4113732"/>
            <a:ext cx="3065050" cy="468291"/>
          </a:xfrm>
        </p:spPr>
        <p:txBody>
          <a:bodyPr anchor="b" anchorCtr="0">
            <a:normAutofit/>
          </a:bodyPr>
          <a:lstStyle>
            <a:lvl1pPr marL="0" indent="0">
              <a:lnSpc>
                <a:spcPct val="110000"/>
              </a:lnSpc>
              <a:spcBef>
                <a:spcPts val="0"/>
              </a:spcBef>
              <a:buNone/>
              <a:defRPr sz="1900" b="1">
                <a:solidFill>
                  <a:schemeClr val="tx1"/>
                </a:solidFill>
              </a:defRPr>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subtitle</a:t>
            </a:r>
          </a:p>
        </p:txBody>
      </p:sp>
      <p:sp>
        <p:nvSpPr>
          <p:cNvPr id="8" name="Text left">
            <a:extLst>
              <a:ext uri="{FF2B5EF4-FFF2-40B4-BE49-F238E27FC236}">
                <a16:creationId xmlns:a16="http://schemas.microsoft.com/office/drawing/2014/main" id="{36029B5B-F563-0C16-4CBC-CF92E767ED79}"/>
              </a:ext>
            </a:extLst>
          </p:cNvPr>
          <p:cNvSpPr>
            <a:spLocks noGrp="1"/>
          </p:cNvSpPr>
          <p:nvPr>
            <p:ph type="body" sz="quarter" idx="43" hasCustomPrompt="1"/>
          </p:nvPr>
        </p:nvSpPr>
        <p:spPr>
          <a:xfrm>
            <a:off x="1053108" y="2558341"/>
            <a:ext cx="3065050" cy="1434539"/>
          </a:xfrm>
        </p:spPr>
        <p:txBody>
          <a:bodyPr>
            <a:normAutofit/>
          </a:bodyPr>
          <a:lstStyle>
            <a:lvl1pPr marL="0" indent="0">
              <a:spcBef>
                <a:spcPts val="0"/>
              </a:spcBef>
              <a:buNone/>
              <a:defRPr sz="1600"/>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text</a:t>
            </a:r>
          </a:p>
        </p:txBody>
      </p:sp>
      <p:sp>
        <p:nvSpPr>
          <p:cNvPr id="7" name="Subtitle left">
            <a:extLst>
              <a:ext uri="{FF2B5EF4-FFF2-40B4-BE49-F238E27FC236}">
                <a16:creationId xmlns:a16="http://schemas.microsoft.com/office/drawing/2014/main" id="{A94862FE-B310-6E64-4A53-C2F5F0A85403}"/>
              </a:ext>
            </a:extLst>
          </p:cNvPr>
          <p:cNvSpPr>
            <a:spLocks noGrp="1"/>
          </p:cNvSpPr>
          <p:nvPr>
            <p:ph type="body" sz="quarter" idx="42" hasCustomPrompt="1"/>
          </p:nvPr>
        </p:nvSpPr>
        <p:spPr>
          <a:xfrm>
            <a:off x="1053108" y="2090054"/>
            <a:ext cx="3065050" cy="468290"/>
          </a:xfrm>
        </p:spPr>
        <p:txBody>
          <a:bodyPr anchor="b" anchorCtr="0">
            <a:normAutofit/>
          </a:bodyPr>
          <a:lstStyle>
            <a:lvl1pPr marL="0" indent="0">
              <a:lnSpc>
                <a:spcPct val="110000"/>
              </a:lnSpc>
              <a:spcBef>
                <a:spcPts val="0"/>
              </a:spcBef>
              <a:buNone/>
              <a:defRPr sz="1900" b="1">
                <a:solidFill>
                  <a:schemeClr val="tx1"/>
                </a:solidFill>
              </a:defRPr>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subtitle</a:t>
            </a:r>
          </a:p>
        </p:txBody>
      </p:sp>
      <p:sp>
        <p:nvSpPr>
          <p:cNvPr id="13" name="Title">
            <a:extLst>
              <a:ext uri="{FF2B5EF4-FFF2-40B4-BE49-F238E27FC236}">
                <a16:creationId xmlns:a16="http://schemas.microsoft.com/office/drawing/2014/main" id="{AB1C2457-8D58-CE65-D7BC-7781C1A5AD36}"/>
              </a:ext>
            </a:extLst>
          </p:cNvPr>
          <p:cNvSpPr>
            <a:spLocks noGrp="1"/>
          </p:cNvSpPr>
          <p:nvPr>
            <p:ph type="title" hasCustomPrompt="1"/>
          </p:nvPr>
        </p:nvSpPr>
        <p:spPr/>
        <p:txBody>
          <a:bodyPr/>
          <a:lstStyle/>
          <a:p>
            <a:r>
              <a:rPr lang="en-US" dirty="0"/>
              <a:t>Click to add title</a:t>
            </a:r>
            <a:endParaRPr lang="sv-SE" dirty="0"/>
          </a:p>
        </p:txBody>
      </p:sp>
    </p:spTree>
    <p:extLst>
      <p:ext uri="{BB962C8B-B14F-4D97-AF65-F5344CB8AC3E}">
        <p14:creationId xmlns:p14="http://schemas.microsoft.com/office/powerpoint/2010/main" val="1100584511"/>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One column and picture">
    <p:spTree>
      <p:nvGrpSpPr>
        <p:cNvPr id="1" name=""/>
        <p:cNvGrpSpPr/>
        <p:nvPr/>
      </p:nvGrpSpPr>
      <p:grpSpPr>
        <a:xfrm>
          <a:off x="0" y="0"/>
          <a:ext cx="0" cy="0"/>
          <a:chOff x="0" y="0"/>
          <a:chExt cx="0" cy="0"/>
        </a:xfrm>
      </p:grpSpPr>
      <p:sp>
        <p:nvSpPr>
          <p:cNvPr id="9" name="Picture ">
            <a:extLst>
              <a:ext uri="{FF2B5EF4-FFF2-40B4-BE49-F238E27FC236}">
                <a16:creationId xmlns:a16="http://schemas.microsoft.com/office/drawing/2014/main" id="{1B4DAFF5-6BE4-A70B-5770-D9A4C19AFBE0}"/>
              </a:ext>
            </a:extLst>
          </p:cNvPr>
          <p:cNvSpPr>
            <a:spLocks noGrp="1"/>
          </p:cNvSpPr>
          <p:nvPr>
            <p:ph type="pic" sz="quarter" idx="16"/>
          </p:nvPr>
        </p:nvSpPr>
        <p:spPr>
          <a:xfrm>
            <a:off x="7146048" y="0"/>
            <a:ext cx="5045952" cy="6858000"/>
          </a:xfrm>
          <a:prstGeom prst="rect">
            <a:avLst/>
          </a:prstGeom>
          <a:noFill/>
        </p:spPr>
        <p:txBody>
          <a:bodyPr tIns="2520000" rIns="180000" anchor="t" anchorCtr="0">
            <a:normAutofit/>
          </a:bodyPr>
          <a:lstStyle>
            <a:lvl1pPr marL="0" indent="0" algn="ctr">
              <a:buNone/>
              <a:defRPr sz="1600" b="0" i="0">
                <a:solidFill>
                  <a:schemeClr val="tx1"/>
                </a:solidFill>
              </a:defRPr>
            </a:lvl1pPr>
          </a:lstStyle>
          <a:p>
            <a:r>
              <a:rPr lang="en-US"/>
              <a:t>Click icon to add picture</a:t>
            </a:r>
            <a:endParaRPr lang="sv-SE" dirty="0"/>
          </a:p>
        </p:txBody>
      </p:sp>
      <p:sp>
        <p:nvSpPr>
          <p:cNvPr id="10" name="Footer">
            <a:extLst>
              <a:ext uri="{FF2B5EF4-FFF2-40B4-BE49-F238E27FC236}">
                <a16:creationId xmlns:a16="http://schemas.microsoft.com/office/drawing/2014/main" id="{F5A49B8D-9C4C-B0BD-19D2-F144FE0AA314}"/>
              </a:ext>
            </a:extLst>
          </p:cNvPr>
          <p:cNvSpPr>
            <a:spLocks noGrp="1"/>
          </p:cNvSpPr>
          <p:nvPr>
            <p:ph type="ftr" sz="quarter" idx="35"/>
          </p:nvPr>
        </p:nvSpPr>
        <p:spPr>
          <a:xfrm>
            <a:off x="1055688" y="6200774"/>
            <a:ext cx="5037120" cy="288926"/>
          </a:xfrm>
        </p:spPr>
        <p:txBody>
          <a:bodyPr/>
          <a:lstStyle/>
          <a:p>
            <a:endParaRPr lang="sv-SE" dirty="0"/>
          </a:p>
        </p:txBody>
      </p:sp>
      <p:sp>
        <p:nvSpPr>
          <p:cNvPr id="11" name="Text">
            <a:extLst>
              <a:ext uri="{FF2B5EF4-FFF2-40B4-BE49-F238E27FC236}">
                <a16:creationId xmlns:a16="http://schemas.microsoft.com/office/drawing/2014/main" id="{1DBF5796-91EB-5991-F07A-486FA3C04DD9}"/>
              </a:ext>
            </a:extLst>
          </p:cNvPr>
          <p:cNvSpPr>
            <a:spLocks noGrp="1"/>
          </p:cNvSpPr>
          <p:nvPr>
            <p:ph type="body" sz="quarter" idx="40" hasCustomPrompt="1"/>
          </p:nvPr>
        </p:nvSpPr>
        <p:spPr>
          <a:xfrm>
            <a:off x="1055688" y="2731325"/>
            <a:ext cx="5040312" cy="3469449"/>
          </a:xfrm>
        </p:spPr>
        <p:txBody>
          <a:bodyPr/>
          <a:lstStyle/>
          <a:p>
            <a:pPr lvl="0"/>
            <a:r>
              <a:rPr lang="en-US" dirty="0"/>
              <a:t>Click to add text</a:t>
            </a:r>
            <a:endParaRPr lang="sv-SE" dirty="0"/>
          </a:p>
        </p:txBody>
      </p:sp>
      <p:sp>
        <p:nvSpPr>
          <p:cNvPr id="12" name="Title 4">
            <a:extLst>
              <a:ext uri="{FF2B5EF4-FFF2-40B4-BE49-F238E27FC236}">
                <a16:creationId xmlns:a16="http://schemas.microsoft.com/office/drawing/2014/main" id="{91C89098-4A09-6A0F-070D-B811568B0778}"/>
              </a:ext>
            </a:extLst>
          </p:cNvPr>
          <p:cNvSpPr>
            <a:spLocks noGrp="1"/>
          </p:cNvSpPr>
          <p:nvPr>
            <p:ph type="title" hasCustomPrompt="1"/>
          </p:nvPr>
        </p:nvSpPr>
        <p:spPr>
          <a:xfrm>
            <a:off x="1055688" y="1472541"/>
            <a:ext cx="5037120" cy="1021278"/>
          </a:xfrm>
        </p:spPr>
        <p:txBody>
          <a:bodyPr anchor="b" anchorCtr="0">
            <a:normAutofit/>
          </a:bodyPr>
          <a:lstStyle>
            <a:lvl1pPr>
              <a:defRPr sz="4000"/>
            </a:lvl1pPr>
          </a:lstStyle>
          <a:p>
            <a:r>
              <a:rPr lang="en-US" dirty="0"/>
              <a:t>Click to add title</a:t>
            </a:r>
            <a:endParaRPr lang="sv-SE" dirty="0"/>
          </a:p>
        </p:txBody>
      </p:sp>
    </p:spTree>
    <p:extLst>
      <p:ext uri="{BB962C8B-B14F-4D97-AF65-F5344CB8AC3E}">
        <p14:creationId xmlns:p14="http://schemas.microsoft.com/office/powerpoint/2010/main" val="29321499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One column and picture">
    <p:spTree>
      <p:nvGrpSpPr>
        <p:cNvPr id="1" name=""/>
        <p:cNvGrpSpPr/>
        <p:nvPr/>
      </p:nvGrpSpPr>
      <p:grpSpPr>
        <a:xfrm>
          <a:off x="0" y="0"/>
          <a:ext cx="0" cy="0"/>
          <a:chOff x="0" y="0"/>
          <a:chExt cx="0" cy="0"/>
        </a:xfrm>
      </p:grpSpPr>
      <p:sp>
        <p:nvSpPr>
          <p:cNvPr id="4" name="Picture ">
            <a:extLst>
              <a:ext uri="{FF2B5EF4-FFF2-40B4-BE49-F238E27FC236}">
                <a16:creationId xmlns:a16="http://schemas.microsoft.com/office/drawing/2014/main" id="{C1F93D1C-714E-4AE5-333F-16945B4DA417}"/>
              </a:ext>
            </a:extLst>
          </p:cNvPr>
          <p:cNvSpPr>
            <a:spLocks noGrp="1"/>
          </p:cNvSpPr>
          <p:nvPr>
            <p:ph type="pic" sz="quarter" idx="16"/>
          </p:nvPr>
        </p:nvSpPr>
        <p:spPr>
          <a:xfrm>
            <a:off x="6096000" y="0"/>
            <a:ext cx="6096000" cy="6858000"/>
          </a:xfrm>
          <a:prstGeom prst="rect">
            <a:avLst/>
          </a:prstGeom>
          <a:noFill/>
        </p:spPr>
        <p:txBody>
          <a:bodyPr tIns="2520000" rIns="180000" anchor="t" anchorCtr="0">
            <a:normAutofit/>
          </a:bodyPr>
          <a:lstStyle>
            <a:lvl1pPr marL="0" indent="0" algn="ctr">
              <a:buNone/>
              <a:defRPr sz="1600" b="0" i="0">
                <a:solidFill>
                  <a:schemeClr val="tx1"/>
                </a:solidFill>
              </a:defRPr>
            </a:lvl1pPr>
          </a:lstStyle>
          <a:p>
            <a:r>
              <a:rPr lang="en-US"/>
              <a:t>Click icon to add picture</a:t>
            </a:r>
            <a:endParaRPr lang="sv-SE" dirty="0"/>
          </a:p>
        </p:txBody>
      </p:sp>
      <p:sp>
        <p:nvSpPr>
          <p:cNvPr id="6" name="Footer">
            <a:extLst>
              <a:ext uri="{FF2B5EF4-FFF2-40B4-BE49-F238E27FC236}">
                <a16:creationId xmlns:a16="http://schemas.microsoft.com/office/drawing/2014/main" id="{8B3ED04F-1317-5C76-E3CB-9F2F6597D95C}"/>
              </a:ext>
            </a:extLst>
          </p:cNvPr>
          <p:cNvSpPr>
            <a:spLocks noGrp="1"/>
          </p:cNvSpPr>
          <p:nvPr>
            <p:ph type="ftr" sz="quarter" idx="35"/>
          </p:nvPr>
        </p:nvSpPr>
        <p:spPr>
          <a:xfrm>
            <a:off x="1055688" y="6200774"/>
            <a:ext cx="4071873" cy="288926"/>
          </a:xfrm>
        </p:spPr>
        <p:txBody>
          <a:bodyPr/>
          <a:lstStyle/>
          <a:p>
            <a:endParaRPr lang="sv-SE" dirty="0"/>
          </a:p>
        </p:txBody>
      </p:sp>
      <p:sp>
        <p:nvSpPr>
          <p:cNvPr id="2" name="Text">
            <a:extLst>
              <a:ext uri="{FF2B5EF4-FFF2-40B4-BE49-F238E27FC236}">
                <a16:creationId xmlns:a16="http://schemas.microsoft.com/office/drawing/2014/main" id="{ACB598A3-200B-85F0-89B2-3D7A2581DD77}"/>
              </a:ext>
            </a:extLst>
          </p:cNvPr>
          <p:cNvSpPr>
            <a:spLocks noGrp="1"/>
          </p:cNvSpPr>
          <p:nvPr>
            <p:ph type="body" sz="quarter" idx="40" hasCustomPrompt="1"/>
          </p:nvPr>
        </p:nvSpPr>
        <p:spPr>
          <a:xfrm>
            <a:off x="1055688" y="2731325"/>
            <a:ext cx="4074453" cy="3469449"/>
          </a:xfrm>
        </p:spPr>
        <p:txBody>
          <a:bodyPr/>
          <a:lstStyle/>
          <a:p>
            <a:pPr lvl="0"/>
            <a:r>
              <a:rPr lang="en-US" dirty="0"/>
              <a:t>Click to add text</a:t>
            </a:r>
            <a:endParaRPr lang="sv-SE" dirty="0"/>
          </a:p>
        </p:txBody>
      </p:sp>
      <p:sp>
        <p:nvSpPr>
          <p:cNvPr id="5" name="Title 4">
            <a:extLst>
              <a:ext uri="{FF2B5EF4-FFF2-40B4-BE49-F238E27FC236}">
                <a16:creationId xmlns:a16="http://schemas.microsoft.com/office/drawing/2014/main" id="{C55ECB24-0F8B-77DD-C72B-3C698B20E28A}"/>
              </a:ext>
            </a:extLst>
          </p:cNvPr>
          <p:cNvSpPr>
            <a:spLocks noGrp="1"/>
          </p:cNvSpPr>
          <p:nvPr>
            <p:ph type="title" hasCustomPrompt="1"/>
          </p:nvPr>
        </p:nvSpPr>
        <p:spPr>
          <a:xfrm>
            <a:off x="1055688" y="1472541"/>
            <a:ext cx="4071873" cy="1021278"/>
          </a:xfrm>
        </p:spPr>
        <p:txBody>
          <a:bodyPr anchor="b" anchorCtr="0"/>
          <a:lstStyle/>
          <a:p>
            <a:r>
              <a:rPr lang="en-US" dirty="0"/>
              <a:t>Click to add title</a:t>
            </a:r>
            <a:endParaRPr lang="sv-SE" dirty="0"/>
          </a:p>
        </p:txBody>
      </p:sp>
    </p:spTree>
    <p:extLst>
      <p:ext uri="{BB962C8B-B14F-4D97-AF65-F5344CB8AC3E}">
        <p14:creationId xmlns:p14="http://schemas.microsoft.com/office/powerpoint/2010/main" val="32332978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3_One column and picture">
    <p:bg>
      <p:bgRef idx="1001">
        <a:schemeClr val="bg2"/>
      </p:bgRef>
    </p:bg>
    <p:spTree>
      <p:nvGrpSpPr>
        <p:cNvPr id="1" name=""/>
        <p:cNvGrpSpPr/>
        <p:nvPr/>
      </p:nvGrpSpPr>
      <p:grpSpPr>
        <a:xfrm>
          <a:off x="0" y="0"/>
          <a:ext cx="0" cy="0"/>
          <a:chOff x="0" y="0"/>
          <a:chExt cx="0" cy="0"/>
        </a:xfrm>
      </p:grpSpPr>
      <p:sp>
        <p:nvSpPr>
          <p:cNvPr id="13" name="Picture ">
            <a:extLst>
              <a:ext uri="{FF2B5EF4-FFF2-40B4-BE49-F238E27FC236}">
                <a16:creationId xmlns:a16="http://schemas.microsoft.com/office/drawing/2014/main" id="{328C360B-E530-024B-6F89-5C7DFCAF3374}"/>
              </a:ext>
            </a:extLst>
          </p:cNvPr>
          <p:cNvSpPr>
            <a:spLocks noGrp="1"/>
          </p:cNvSpPr>
          <p:nvPr>
            <p:ph type="pic" sz="quarter" idx="16"/>
          </p:nvPr>
        </p:nvSpPr>
        <p:spPr>
          <a:xfrm>
            <a:off x="5045952" y="0"/>
            <a:ext cx="7146048" cy="6858000"/>
          </a:xfrm>
          <a:prstGeom prst="rect">
            <a:avLst/>
          </a:prstGeom>
          <a:noFill/>
        </p:spPr>
        <p:txBody>
          <a:bodyPr tIns="2520000" rIns="180000" anchor="t" anchorCtr="0">
            <a:normAutofit/>
          </a:bodyPr>
          <a:lstStyle>
            <a:lvl1pPr marL="0" indent="0" algn="ctr">
              <a:buNone/>
              <a:defRPr sz="1600" b="0" i="0">
                <a:solidFill>
                  <a:schemeClr val="tx1"/>
                </a:solidFill>
              </a:defRPr>
            </a:lvl1pPr>
          </a:lstStyle>
          <a:p>
            <a:r>
              <a:rPr lang="en-US"/>
              <a:t>Click icon to add picture</a:t>
            </a:r>
            <a:endParaRPr lang="sv-SE" dirty="0"/>
          </a:p>
        </p:txBody>
      </p:sp>
      <p:sp>
        <p:nvSpPr>
          <p:cNvPr id="7" name="Footer">
            <a:extLst>
              <a:ext uri="{FF2B5EF4-FFF2-40B4-BE49-F238E27FC236}">
                <a16:creationId xmlns:a16="http://schemas.microsoft.com/office/drawing/2014/main" id="{DD085F75-4F5A-F5C1-9FEE-460468496150}"/>
              </a:ext>
            </a:extLst>
          </p:cNvPr>
          <p:cNvSpPr>
            <a:spLocks noGrp="1"/>
          </p:cNvSpPr>
          <p:nvPr>
            <p:ph type="ftr" sz="quarter" idx="98"/>
          </p:nvPr>
        </p:nvSpPr>
        <p:spPr>
          <a:xfrm>
            <a:off x="1055688" y="6200774"/>
            <a:ext cx="2975253" cy="288926"/>
          </a:xfrm>
        </p:spPr>
        <p:txBody>
          <a:bodyPr/>
          <a:lstStyle>
            <a:lvl1pPr>
              <a:defRPr sz="1000"/>
            </a:lvl1pPr>
          </a:lstStyle>
          <a:p>
            <a:endParaRPr lang="sv-SE" dirty="0"/>
          </a:p>
        </p:txBody>
      </p:sp>
      <p:sp>
        <p:nvSpPr>
          <p:cNvPr id="4" name="Text">
            <a:extLst>
              <a:ext uri="{FF2B5EF4-FFF2-40B4-BE49-F238E27FC236}">
                <a16:creationId xmlns:a16="http://schemas.microsoft.com/office/drawing/2014/main" id="{2FF52501-5DA8-E9ED-7527-0D749C1EB872}"/>
              </a:ext>
            </a:extLst>
          </p:cNvPr>
          <p:cNvSpPr>
            <a:spLocks noGrp="1"/>
          </p:cNvSpPr>
          <p:nvPr>
            <p:ph type="body" sz="quarter" idx="40" hasCustomPrompt="1"/>
          </p:nvPr>
        </p:nvSpPr>
        <p:spPr>
          <a:xfrm>
            <a:off x="1053109" y="2577089"/>
            <a:ext cx="2981098" cy="3623685"/>
          </a:xfrm>
        </p:spPr>
        <p:txBody>
          <a:bodyPr/>
          <a:lstStyle>
            <a:lvl1pPr>
              <a:defRPr sz="1600"/>
            </a:lvl1pPr>
          </a:lstStyle>
          <a:p>
            <a:pPr lvl="0"/>
            <a:r>
              <a:rPr lang="en-US" dirty="0"/>
              <a:t>Click to add text</a:t>
            </a:r>
            <a:endParaRPr lang="sv-SE" dirty="0"/>
          </a:p>
        </p:txBody>
      </p:sp>
      <p:sp>
        <p:nvSpPr>
          <p:cNvPr id="5" name="Title">
            <a:extLst>
              <a:ext uri="{FF2B5EF4-FFF2-40B4-BE49-F238E27FC236}">
                <a16:creationId xmlns:a16="http://schemas.microsoft.com/office/drawing/2014/main" id="{FA1DD90A-076C-905C-2F5E-F5BD463228A0}"/>
              </a:ext>
            </a:extLst>
          </p:cNvPr>
          <p:cNvSpPr>
            <a:spLocks noGrp="1"/>
          </p:cNvSpPr>
          <p:nvPr>
            <p:ph type="title" hasCustomPrompt="1"/>
          </p:nvPr>
        </p:nvSpPr>
        <p:spPr>
          <a:xfrm>
            <a:off x="1053108" y="1318305"/>
            <a:ext cx="2977833" cy="1021278"/>
          </a:xfrm>
        </p:spPr>
        <p:txBody>
          <a:bodyPr anchor="b" anchorCtr="0">
            <a:normAutofit/>
          </a:bodyPr>
          <a:lstStyle>
            <a:lvl1pPr>
              <a:defRPr sz="2800"/>
            </a:lvl1pPr>
          </a:lstStyle>
          <a:p>
            <a:r>
              <a:rPr lang="en-US" dirty="0"/>
              <a:t>Click to add title</a:t>
            </a:r>
            <a:endParaRPr lang="sv-SE" dirty="0"/>
          </a:p>
        </p:txBody>
      </p:sp>
    </p:spTree>
    <p:extLst>
      <p:ext uri="{BB962C8B-B14F-4D97-AF65-F5344CB8AC3E}">
        <p14:creationId xmlns:p14="http://schemas.microsoft.com/office/powerpoint/2010/main" val="3031974069"/>
      </p:ext>
    </p:extLst>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Picture and one column ">
    <p:spTree>
      <p:nvGrpSpPr>
        <p:cNvPr id="1" name=""/>
        <p:cNvGrpSpPr/>
        <p:nvPr/>
      </p:nvGrpSpPr>
      <p:grpSpPr>
        <a:xfrm>
          <a:off x="0" y="0"/>
          <a:ext cx="0" cy="0"/>
          <a:chOff x="0" y="0"/>
          <a:chExt cx="0" cy="0"/>
        </a:xfrm>
      </p:grpSpPr>
      <p:sp>
        <p:nvSpPr>
          <p:cNvPr id="3" name="Picture ">
            <a:extLst>
              <a:ext uri="{FF2B5EF4-FFF2-40B4-BE49-F238E27FC236}">
                <a16:creationId xmlns:a16="http://schemas.microsoft.com/office/drawing/2014/main" id="{A795D09D-916F-5A1E-3557-F697FB8DF2F7}"/>
              </a:ext>
            </a:extLst>
          </p:cNvPr>
          <p:cNvSpPr>
            <a:spLocks noGrp="1"/>
          </p:cNvSpPr>
          <p:nvPr>
            <p:ph type="pic" sz="quarter" idx="16"/>
          </p:nvPr>
        </p:nvSpPr>
        <p:spPr>
          <a:xfrm>
            <a:off x="0" y="0"/>
            <a:ext cx="5045952" cy="6858000"/>
          </a:xfrm>
          <a:prstGeom prst="rect">
            <a:avLst/>
          </a:prstGeom>
          <a:noFill/>
        </p:spPr>
        <p:txBody>
          <a:bodyPr tIns="2520000" rIns="180000" anchor="t" anchorCtr="0">
            <a:normAutofit/>
          </a:bodyPr>
          <a:lstStyle>
            <a:lvl1pPr marL="0" indent="0" algn="ctr">
              <a:buNone/>
              <a:defRPr sz="1600" b="0" i="0">
                <a:solidFill>
                  <a:schemeClr val="tx1"/>
                </a:solidFill>
              </a:defRPr>
            </a:lvl1pPr>
          </a:lstStyle>
          <a:p>
            <a:r>
              <a:rPr lang="en-US"/>
              <a:t>Click icon to add picture</a:t>
            </a:r>
            <a:endParaRPr lang="sv-SE" dirty="0"/>
          </a:p>
        </p:txBody>
      </p:sp>
      <p:sp>
        <p:nvSpPr>
          <p:cNvPr id="7" name="Footer">
            <a:extLst>
              <a:ext uri="{FF2B5EF4-FFF2-40B4-BE49-F238E27FC236}">
                <a16:creationId xmlns:a16="http://schemas.microsoft.com/office/drawing/2014/main" id="{1C802B1F-1DFA-494B-300E-AF9860F788B6}"/>
              </a:ext>
            </a:extLst>
          </p:cNvPr>
          <p:cNvSpPr>
            <a:spLocks noGrp="1"/>
          </p:cNvSpPr>
          <p:nvPr>
            <p:ph type="ftr" sz="quarter" idx="35"/>
          </p:nvPr>
        </p:nvSpPr>
        <p:spPr>
          <a:xfrm>
            <a:off x="6090363" y="6200774"/>
            <a:ext cx="5045950" cy="288926"/>
          </a:xfrm>
        </p:spPr>
        <p:txBody>
          <a:bodyPr/>
          <a:lstStyle/>
          <a:p>
            <a:endParaRPr lang="sv-SE" dirty="0"/>
          </a:p>
        </p:txBody>
      </p:sp>
      <p:sp>
        <p:nvSpPr>
          <p:cNvPr id="8" name="Text">
            <a:extLst>
              <a:ext uri="{FF2B5EF4-FFF2-40B4-BE49-F238E27FC236}">
                <a16:creationId xmlns:a16="http://schemas.microsoft.com/office/drawing/2014/main" id="{405F58F3-2698-E808-D44B-3B2A49DFAB6F}"/>
              </a:ext>
            </a:extLst>
          </p:cNvPr>
          <p:cNvSpPr>
            <a:spLocks noGrp="1"/>
          </p:cNvSpPr>
          <p:nvPr>
            <p:ph type="body" sz="quarter" idx="40" hasCustomPrompt="1"/>
          </p:nvPr>
        </p:nvSpPr>
        <p:spPr>
          <a:xfrm>
            <a:off x="6090362" y="2731325"/>
            <a:ext cx="5045951" cy="3469449"/>
          </a:xfrm>
        </p:spPr>
        <p:txBody>
          <a:bodyPr/>
          <a:lstStyle/>
          <a:p>
            <a:pPr lvl="0"/>
            <a:r>
              <a:rPr lang="en-US" dirty="0"/>
              <a:t>Click to add text</a:t>
            </a:r>
            <a:endParaRPr lang="sv-SE" dirty="0"/>
          </a:p>
        </p:txBody>
      </p:sp>
      <p:sp>
        <p:nvSpPr>
          <p:cNvPr id="9" name="Title 4">
            <a:extLst>
              <a:ext uri="{FF2B5EF4-FFF2-40B4-BE49-F238E27FC236}">
                <a16:creationId xmlns:a16="http://schemas.microsoft.com/office/drawing/2014/main" id="{2698B1B9-F0DF-A989-3FF4-0040F0D6F12E}"/>
              </a:ext>
            </a:extLst>
          </p:cNvPr>
          <p:cNvSpPr>
            <a:spLocks noGrp="1"/>
          </p:cNvSpPr>
          <p:nvPr>
            <p:ph type="title" hasCustomPrompt="1"/>
          </p:nvPr>
        </p:nvSpPr>
        <p:spPr>
          <a:xfrm>
            <a:off x="6094290" y="1472541"/>
            <a:ext cx="5042023" cy="1021278"/>
          </a:xfrm>
        </p:spPr>
        <p:txBody>
          <a:bodyPr anchor="b" anchorCtr="0">
            <a:normAutofit/>
          </a:bodyPr>
          <a:lstStyle>
            <a:lvl1pPr>
              <a:defRPr sz="4000"/>
            </a:lvl1pPr>
          </a:lstStyle>
          <a:p>
            <a:r>
              <a:rPr lang="en-US" dirty="0"/>
              <a:t>Click to add title</a:t>
            </a:r>
            <a:endParaRPr lang="sv-SE" dirty="0"/>
          </a:p>
        </p:txBody>
      </p:sp>
    </p:spTree>
    <p:extLst>
      <p:ext uri="{BB962C8B-B14F-4D97-AF65-F5344CB8AC3E}">
        <p14:creationId xmlns:p14="http://schemas.microsoft.com/office/powerpoint/2010/main" val="1887715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Picture and one column ">
    <p:spTree>
      <p:nvGrpSpPr>
        <p:cNvPr id="1" name=""/>
        <p:cNvGrpSpPr/>
        <p:nvPr/>
      </p:nvGrpSpPr>
      <p:grpSpPr>
        <a:xfrm>
          <a:off x="0" y="0"/>
          <a:ext cx="0" cy="0"/>
          <a:chOff x="0" y="0"/>
          <a:chExt cx="0" cy="0"/>
        </a:xfrm>
      </p:grpSpPr>
      <p:sp>
        <p:nvSpPr>
          <p:cNvPr id="4" name="Picture ">
            <a:extLst>
              <a:ext uri="{FF2B5EF4-FFF2-40B4-BE49-F238E27FC236}">
                <a16:creationId xmlns:a16="http://schemas.microsoft.com/office/drawing/2014/main" id="{C1F93D1C-714E-4AE5-333F-16945B4DA417}"/>
              </a:ext>
            </a:extLst>
          </p:cNvPr>
          <p:cNvSpPr>
            <a:spLocks noGrp="1"/>
          </p:cNvSpPr>
          <p:nvPr>
            <p:ph type="pic" sz="quarter" idx="16"/>
          </p:nvPr>
        </p:nvSpPr>
        <p:spPr>
          <a:xfrm>
            <a:off x="0" y="0"/>
            <a:ext cx="6096000" cy="6858000"/>
          </a:xfrm>
          <a:prstGeom prst="rect">
            <a:avLst/>
          </a:prstGeom>
          <a:noFill/>
        </p:spPr>
        <p:txBody>
          <a:bodyPr tIns="2520000" rIns="180000" anchor="t" anchorCtr="0">
            <a:normAutofit/>
          </a:bodyPr>
          <a:lstStyle>
            <a:lvl1pPr marL="0" indent="0" algn="ctr">
              <a:buNone/>
              <a:defRPr sz="1600" b="0" i="0">
                <a:solidFill>
                  <a:schemeClr val="tx1"/>
                </a:solidFill>
              </a:defRPr>
            </a:lvl1pPr>
          </a:lstStyle>
          <a:p>
            <a:r>
              <a:rPr lang="en-US" dirty="0"/>
              <a:t>Click icon to add picture</a:t>
            </a:r>
            <a:endParaRPr lang="sv-SE" dirty="0"/>
          </a:p>
        </p:txBody>
      </p:sp>
      <p:sp>
        <p:nvSpPr>
          <p:cNvPr id="6" name="Footer">
            <a:extLst>
              <a:ext uri="{FF2B5EF4-FFF2-40B4-BE49-F238E27FC236}">
                <a16:creationId xmlns:a16="http://schemas.microsoft.com/office/drawing/2014/main" id="{8B3ED04F-1317-5C76-E3CB-9F2F6597D95C}"/>
              </a:ext>
            </a:extLst>
          </p:cNvPr>
          <p:cNvSpPr>
            <a:spLocks noGrp="1"/>
          </p:cNvSpPr>
          <p:nvPr>
            <p:ph type="ftr" sz="quarter" idx="35"/>
          </p:nvPr>
        </p:nvSpPr>
        <p:spPr>
          <a:xfrm>
            <a:off x="7061861" y="6200774"/>
            <a:ext cx="4074452" cy="288926"/>
          </a:xfrm>
        </p:spPr>
        <p:txBody>
          <a:bodyPr/>
          <a:lstStyle/>
          <a:p>
            <a:endParaRPr lang="sv-SE" dirty="0"/>
          </a:p>
        </p:txBody>
      </p:sp>
      <p:sp>
        <p:nvSpPr>
          <p:cNvPr id="2" name="Text">
            <a:extLst>
              <a:ext uri="{FF2B5EF4-FFF2-40B4-BE49-F238E27FC236}">
                <a16:creationId xmlns:a16="http://schemas.microsoft.com/office/drawing/2014/main" id="{ACB598A3-200B-85F0-89B2-3D7A2581DD77}"/>
              </a:ext>
            </a:extLst>
          </p:cNvPr>
          <p:cNvSpPr>
            <a:spLocks noGrp="1"/>
          </p:cNvSpPr>
          <p:nvPr>
            <p:ph type="body" sz="quarter" idx="40" hasCustomPrompt="1"/>
          </p:nvPr>
        </p:nvSpPr>
        <p:spPr>
          <a:xfrm>
            <a:off x="7061860" y="2731325"/>
            <a:ext cx="4074453" cy="3469449"/>
          </a:xfrm>
        </p:spPr>
        <p:txBody>
          <a:bodyPr/>
          <a:lstStyle/>
          <a:p>
            <a:pPr lvl="0"/>
            <a:r>
              <a:rPr lang="en-US" dirty="0"/>
              <a:t>Click to add text</a:t>
            </a:r>
            <a:endParaRPr lang="sv-SE" dirty="0"/>
          </a:p>
        </p:txBody>
      </p:sp>
      <p:sp>
        <p:nvSpPr>
          <p:cNvPr id="5" name="Title 4">
            <a:extLst>
              <a:ext uri="{FF2B5EF4-FFF2-40B4-BE49-F238E27FC236}">
                <a16:creationId xmlns:a16="http://schemas.microsoft.com/office/drawing/2014/main" id="{C55ECB24-0F8B-77DD-C72B-3C698B20E28A}"/>
              </a:ext>
            </a:extLst>
          </p:cNvPr>
          <p:cNvSpPr>
            <a:spLocks noGrp="1"/>
          </p:cNvSpPr>
          <p:nvPr>
            <p:ph type="title" hasCustomPrompt="1"/>
          </p:nvPr>
        </p:nvSpPr>
        <p:spPr>
          <a:xfrm>
            <a:off x="7065032" y="1472541"/>
            <a:ext cx="4071281" cy="1021278"/>
          </a:xfrm>
        </p:spPr>
        <p:txBody>
          <a:bodyPr anchor="b" anchorCtr="0"/>
          <a:lstStyle/>
          <a:p>
            <a:r>
              <a:rPr lang="en-US" dirty="0"/>
              <a:t>Click to add title</a:t>
            </a:r>
            <a:endParaRPr lang="sv-SE" dirty="0"/>
          </a:p>
        </p:txBody>
      </p:sp>
    </p:spTree>
    <p:extLst>
      <p:ext uri="{BB962C8B-B14F-4D97-AF65-F5344CB8AC3E}">
        <p14:creationId xmlns:p14="http://schemas.microsoft.com/office/powerpoint/2010/main" val="4028530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three columns">
    <p:bg>
      <p:bgRef idx="1001">
        <a:schemeClr val="bg1"/>
      </p:bgRef>
    </p:bg>
    <p:spTree>
      <p:nvGrpSpPr>
        <p:cNvPr id="1" name=""/>
        <p:cNvGrpSpPr/>
        <p:nvPr/>
      </p:nvGrpSpPr>
      <p:grpSpPr>
        <a:xfrm>
          <a:off x="0" y="0"/>
          <a:ext cx="0" cy="0"/>
          <a:chOff x="0" y="0"/>
          <a:chExt cx="0" cy="0"/>
        </a:xfrm>
      </p:grpSpPr>
      <p:sp>
        <p:nvSpPr>
          <p:cNvPr id="10" name="Footer">
            <a:extLst>
              <a:ext uri="{FF2B5EF4-FFF2-40B4-BE49-F238E27FC236}">
                <a16:creationId xmlns:a16="http://schemas.microsoft.com/office/drawing/2014/main" id="{AD80E697-EEBD-B22A-A323-980DAA933DD8}"/>
              </a:ext>
            </a:extLst>
          </p:cNvPr>
          <p:cNvSpPr>
            <a:spLocks noGrp="1"/>
          </p:cNvSpPr>
          <p:nvPr>
            <p:ph type="ftr" sz="quarter" idx="39"/>
          </p:nvPr>
        </p:nvSpPr>
        <p:spPr/>
        <p:txBody>
          <a:bodyPr/>
          <a:lstStyle/>
          <a:p>
            <a:endParaRPr lang="sv-SE" dirty="0"/>
          </a:p>
        </p:txBody>
      </p:sp>
      <p:sp>
        <p:nvSpPr>
          <p:cNvPr id="19" name="Text right">
            <a:extLst>
              <a:ext uri="{FF2B5EF4-FFF2-40B4-BE49-F238E27FC236}">
                <a16:creationId xmlns:a16="http://schemas.microsoft.com/office/drawing/2014/main" id="{2F43C952-B207-902E-5632-E4DF44B0BE74}"/>
              </a:ext>
            </a:extLst>
          </p:cNvPr>
          <p:cNvSpPr>
            <a:spLocks noGrp="1"/>
          </p:cNvSpPr>
          <p:nvPr>
            <p:ph type="body" sz="quarter" idx="47" hasCustomPrompt="1"/>
          </p:nvPr>
        </p:nvSpPr>
        <p:spPr>
          <a:xfrm>
            <a:off x="7988133" y="3160058"/>
            <a:ext cx="3148179" cy="3040716"/>
          </a:xfrm>
        </p:spPr>
        <p:txBody>
          <a:bodyPr>
            <a:normAutofit/>
          </a:bodyPr>
          <a:lstStyle>
            <a:lvl1pPr marL="0" indent="0">
              <a:spcBef>
                <a:spcPts val="0"/>
              </a:spcBef>
              <a:buNone/>
              <a:defRPr sz="1600"/>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text</a:t>
            </a:r>
          </a:p>
        </p:txBody>
      </p:sp>
      <p:sp>
        <p:nvSpPr>
          <p:cNvPr id="18" name="Subtitle right">
            <a:extLst>
              <a:ext uri="{FF2B5EF4-FFF2-40B4-BE49-F238E27FC236}">
                <a16:creationId xmlns:a16="http://schemas.microsoft.com/office/drawing/2014/main" id="{FD5C7088-B84C-900B-575A-4F0EBB4D71A1}"/>
              </a:ext>
            </a:extLst>
          </p:cNvPr>
          <p:cNvSpPr>
            <a:spLocks noGrp="1"/>
          </p:cNvSpPr>
          <p:nvPr>
            <p:ph type="body" sz="quarter" idx="46" hasCustomPrompt="1"/>
          </p:nvPr>
        </p:nvSpPr>
        <p:spPr>
          <a:xfrm>
            <a:off x="7988133" y="2639359"/>
            <a:ext cx="3148179" cy="520699"/>
          </a:xfrm>
        </p:spPr>
        <p:txBody>
          <a:bodyPr anchor="b" anchorCtr="0">
            <a:normAutofit/>
          </a:bodyPr>
          <a:lstStyle>
            <a:lvl1pPr marL="0" indent="0">
              <a:lnSpc>
                <a:spcPct val="110000"/>
              </a:lnSpc>
              <a:spcBef>
                <a:spcPts val="0"/>
              </a:spcBef>
              <a:buNone/>
              <a:defRPr sz="1900" b="1"/>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subtitle</a:t>
            </a:r>
          </a:p>
        </p:txBody>
      </p:sp>
      <p:sp>
        <p:nvSpPr>
          <p:cNvPr id="17" name="Text middle">
            <a:extLst>
              <a:ext uri="{FF2B5EF4-FFF2-40B4-BE49-F238E27FC236}">
                <a16:creationId xmlns:a16="http://schemas.microsoft.com/office/drawing/2014/main" id="{7659F4A6-DD59-3B1E-BEAA-708BABDDB7F2}"/>
              </a:ext>
            </a:extLst>
          </p:cNvPr>
          <p:cNvSpPr>
            <a:spLocks noGrp="1"/>
          </p:cNvSpPr>
          <p:nvPr>
            <p:ph type="body" sz="quarter" idx="45" hasCustomPrompt="1"/>
          </p:nvPr>
        </p:nvSpPr>
        <p:spPr>
          <a:xfrm>
            <a:off x="4521910" y="3160058"/>
            <a:ext cx="3148179" cy="3040716"/>
          </a:xfrm>
        </p:spPr>
        <p:txBody>
          <a:bodyPr>
            <a:normAutofit/>
          </a:bodyPr>
          <a:lstStyle>
            <a:lvl1pPr marL="0" indent="0">
              <a:spcBef>
                <a:spcPts val="0"/>
              </a:spcBef>
              <a:buNone/>
              <a:defRPr sz="1600"/>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text</a:t>
            </a:r>
          </a:p>
        </p:txBody>
      </p:sp>
      <p:sp>
        <p:nvSpPr>
          <p:cNvPr id="16" name="Subtitle middle">
            <a:extLst>
              <a:ext uri="{FF2B5EF4-FFF2-40B4-BE49-F238E27FC236}">
                <a16:creationId xmlns:a16="http://schemas.microsoft.com/office/drawing/2014/main" id="{6A63E273-87A9-D801-2A00-CE92FDA26F8B}"/>
              </a:ext>
            </a:extLst>
          </p:cNvPr>
          <p:cNvSpPr>
            <a:spLocks noGrp="1"/>
          </p:cNvSpPr>
          <p:nvPr>
            <p:ph type="body" sz="quarter" idx="44" hasCustomPrompt="1"/>
          </p:nvPr>
        </p:nvSpPr>
        <p:spPr>
          <a:xfrm>
            <a:off x="4521910" y="2639359"/>
            <a:ext cx="3148179" cy="520699"/>
          </a:xfrm>
        </p:spPr>
        <p:txBody>
          <a:bodyPr anchor="b" anchorCtr="0">
            <a:normAutofit/>
          </a:bodyPr>
          <a:lstStyle>
            <a:lvl1pPr marL="0" indent="0">
              <a:lnSpc>
                <a:spcPct val="110000"/>
              </a:lnSpc>
              <a:spcBef>
                <a:spcPts val="0"/>
              </a:spcBef>
              <a:buNone/>
              <a:defRPr sz="1900" b="1"/>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subtitle</a:t>
            </a:r>
          </a:p>
        </p:txBody>
      </p:sp>
      <p:sp>
        <p:nvSpPr>
          <p:cNvPr id="8" name="Text left">
            <a:extLst>
              <a:ext uri="{FF2B5EF4-FFF2-40B4-BE49-F238E27FC236}">
                <a16:creationId xmlns:a16="http://schemas.microsoft.com/office/drawing/2014/main" id="{36029B5B-F563-0C16-4CBC-CF92E767ED79}"/>
              </a:ext>
            </a:extLst>
          </p:cNvPr>
          <p:cNvSpPr>
            <a:spLocks noGrp="1"/>
          </p:cNvSpPr>
          <p:nvPr>
            <p:ph type="body" sz="quarter" idx="43" hasCustomPrompt="1"/>
          </p:nvPr>
        </p:nvSpPr>
        <p:spPr>
          <a:xfrm>
            <a:off x="1055688" y="3160058"/>
            <a:ext cx="3148178" cy="3040716"/>
          </a:xfrm>
        </p:spPr>
        <p:txBody>
          <a:bodyPr>
            <a:normAutofit/>
          </a:bodyPr>
          <a:lstStyle>
            <a:lvl1pPr marL="0" indent="0">
              <a:spcBef>
                <a:spcPts val="0"/>
              </a:spcBef>
              <a:buNone/>
              <a:defRPr sz="1600"/>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text</a:t>
            </a:r>
          </a:p>
        </p:txBody>
      </p:sp>
      <p:sp>
        <p:nvSpPr>
          <p:cNvPr id="7" name="Subtitle left">
            <a:extLst>
              <a:ext uri="{FF2B5EF4-FFF2-40B4-BE49-F238E27FC236}">
                <a16:creationId xmlns:a16="http://schemas.microsoft.com/office/drawing/2014/main" id="{A94862FE-B310-6E64-4A53-C2F5F0A85403}"/>
              </a:ext>
            </a:extLst>
          </p:cNvPr>
          <p:cNvSpPr>
            <a:spLocks noGrp="1"/>
          </p:cNvSpPr>
          <p:nvPr>
            <p:ph type="body" sz="quarter" idx="42" hasCustomPrompt="1"/>
          </p:nvPr>
        </p:nvSpPr>
        <p:spPr>
          <a:xfrm>
            <a:off x="1055688" y="2639359"/>
            <a:ext cx="3148178" cy="520699"/>
          </a:xfrm>
        </p:spPr>
        <p:txBody>
          <a:bodyPr anchor="b" anchorCtr="0">
            <a:normAutofit/>
          </a:bodyPr>
          <a:lstStyle>
            <a:lvl1pPr marL="0" indent="0">
              <a:lnSpc>
                <a:spcPct val="110000"/>
              </a:lnSpc>
              <a:spcBef>
                <a:spcPts val="0"/>
              </a:spcBef>
              <a:buNone/>
              <a:defRPr sz="1900" b="1"/>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subtitle</a:t>
            </a:r>
          </a:p>
        </p:txBody>
      </p:sp>
      <p:sp>
        <p:nvSpPr>
          <p:cNvPr id="13" name="Title">
            <a:extLst>
              <a:ext uri="{FF2B5EF4-FFF2-40B4-BE49-F238E27FC236}">
                <a16:creationId xmlns:a16="http://schemas.microsoft.com/office/drawing/2014/main" id="{AB1C2457-8D58-CE65-D7BC-7781C1A5AD36}"/>
              </a:ext>
            </a:extLst>
          </p:cNvPr>
          <p:cNvSpPr>
            <a:spLocks noGrp="1"/>
          </p:cNvSpPr>
          <p:nvPr>
            <p:ph type="title" hasCustomPrompt="1"/>
          </p:nvPr>
        </p:nvSpPr>
        <p:spPr>
          <a:xfrm>
            <a:off x="1055688" y="1015999"/>
            <a:ext cx="10080627" cy="678047"/>
          </a:xfrm>
        </p:spPr>
        <p:txBody>
          <a:bodyPr/>
          <a:lstStyle/>
          <a:p>
            <a:r>
              <a:rPr lang="en-US" dirty="0"/>
              <a:t>Click to add title</a:t>
            </a:r>
            <a:endParaRPr lang="sv-SE" dirty="0"/>
          </a:p>
        </p:txBody>
      </p:sp>
    </p:spTree>
    <p:extLst>
      <p:ext uri="{BB962C8B-B14F-4D97-AF65-F5344CB8AC3E}">
        <p14:creationId xmlns:p14="http://schemas.microsoft.com/office/powerpoint/2010/main" val="35563284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Picture and one column">
    <p:bg>
      <p:bgRef idx="1001">
        <a:schemeClr val="bg2"/>
      </p:bgRef>
    </p:bg>
    <p:spTree>
      <p:nvGrpSpPr>
        <p:cNvPr id="1" name=""/>
        <p:cNvGrpSpPr/>
        <p:nvPr/>
      </p:nvGrpSpPr>
      <p:grpSpPr>
        <a:xfrm>
          <a:off x="0" y="0"/>
          <a:ext cx="0" cy="0"/>
          <a:chOff x="0" y="0"/>
          <a:chExt cx="0" cy="0"/>
        </a:xfrm>
      </p:grpSpPr>
      <p:sp>
        <p:nvSpPr>
          <p:cNvPr id="13" name="Picture ">
            <a:extLst>
              <a:ext uri="{FF2B5EF4-FFF2-40B4-BE49-F238E27FC236}">
                <a16:creationId xmlns:a16="http://schemas.microsoft.com/office/drawing/2014/main" id="{328C360B-E530-024B-6F89-5C7DFCAF3374}"/>
              </a:ext>
            </a:extLst>
          </p:cNvPr>
          <p:cNvSpPr>
            <a:spLocks noGrp="1"/>
          </p:cNvSpPr>
          <p:nvPr>
            <p:ph type="pic" sz="quarter" idx="16"/>
          </p:nvPr>
        </p:nvSpPr>
        <p:spPr>
          <a:xfrm>
            <a:off x="0" y="0"/>
            <a:ext cx="7146048" cy="6858000"/>
          </a:xfrm>
          <a:prstGeom prst="rect">
            <a:avLst/>
          </a:prstGeom>
          <a:noFill/>
        </p:spPr>
        <p:txBody>
          <a:bodyPr tIns="2520000" rIns="180000" anchor="t" anchorCtr="0">
            <a:normAutofit/>
          </a:bodyPr>
          <a:lstStyle>
            <a:lvl1pPr marL="0" indent="0" algn="ctr">
              <a:buNone/>
              <a:defRPr sz="1600" b="0" i="0">
                <a:solidFill>
                  <a:schemeClr val="tx1"/>
                </a:solidFill>
              </a:defRPr>
            </a:lvl1pPr>
          </a:lstStyle>
          <a:p>
            <a:r>
              <a:rPr lang="en-US"/>
              <a:t>Click icon to add picture</a:t>
            </a:r>
            <a:endParaRPr lang="sv-SE" dirty="0"/>
          </a:p>
        </p:txBody>
      </p:sp>
      <p:sp>
        <p:nvSpPr>
          <p:cNvPr id="7" name="Footer">
            <a:extLst>
              <a:ext uri="{FF2B5EF4-FFF2-40B4-BE49-F238E27FC236}">
                <a16:creationId xmlns:a16="http://schemas.microsoft.com/office/drawing/2014/main" id="{DD085F75-4F5A-F5C1-9FEE-460468496150}"/>
              </a:ext>
            </a:extLst>
          </p:cNvPr>
          <p:cNvSpPr>
            <a:spLocks noGrp="1"/>
          </p:cNvSpPr>
          <p:nvPr>
            <p:ph type="ftr" sz="quarter" idx="98"/>
          </p:nvPr>
        </p:nvSpPr>
        <p:spPr>
          <a:xfrm>
            <a:off x="8157794" y="6200774"/>
            <a:ext cx="2975253" cy="288926"/>
          </a:xfrm>
        </p:spPr>
        <p:txBody>
          <a:bodyPr/>
          <a:lstStyle>
            <a:lvl1pPr>
              <a:defRPr sz="1000"/>
            </a:lvl1pPr>
          </a:lstStyle>
          <a:p>
            <a:endParaRPr lang="sv-SE" dirty="0"/>
          </a:p>
        </p:txBody>
      </p:sp>
      <p:sp>
        <p:nvSpPr>
          <p:cNvPr id="4" name="Text">
            <a:extLst>
              <a:ext uri="{FF2B5EF4-FFF2-40B4-BE49-F238E27FC236}">
                <a16:creationId xmlns:a16="http://schemas.microsoft.com/office/drawing/2014/main" id="{F6432756-F26C-598A-CB3B-C5EA8F8C2F85}"/>
              </a:ext>
            </a:extLst>
          </p:cNvPr>
          <p:cNvSpPr>
            <a:spLocks noGrp="1"/>
          </p:cNvSpPr>
          <p:nvPr>
            <p:ph type="body" sz="quarter" idx="40" hasCustomPrompt="1"/>
          </p:nvPr>
        </p:nvSpPr>
        <p:spPr>
          <a:xfrm>
            <a:off x="8155215" y="2577089"/>
            <a:ext cx="2981098" cy="3623685"/>
          </a:xfrm>
        </p:spPr>
        <p:txBody>
          <a:bodyPr/>
          <a:lstStyle>
            <a:lvl1pPr>
              <a:defRPr sz="1600"/>
            </a:lvl1pPr>
          </a:lstStyle>
          <a:p>
            <a:pPr lvl="0"/>
            <a:r>
              <a:rPr lang="en-US" dirty="0"/>
              <a:t>Click to add text</a:t>
            </a:r>
            <a:endParaRPr lang="sv-SE" dirty="0"/>
          </a:p>
        </p:txBody>
      </p:sp>
      <p:sp>
        <p:nvSpPr>
          <p:cNvPr id="5" name="Title">
            <a:extLst>
              <a:ext uri="{FF2B5EF4-FFF2-40B4-BE49-F238E27FC236}">
                <a16:creationId xmlns:a16="http://schemas.microsoft.com/office/drawing/2014/main" id="{D83201C2-A19B-A211-A662-AFCD28559518}"/>
              </a:ext>
            </a:extLst>
          </p:cNvPr>
          <p:cNvSpPr>
            <a:spLocks noGrp="1"/>
          </p:cNvSpPr>
          <p:nvPr>
            <p:ph type="title" hasCustomPrompt="1"/>
          </p:nvPr>
        </p:nvSpPr>
        <p:spPr>
          <a:xfrm>
            <a:off x="8155214" y="1295604"/>
            <a:ext cx="2977833" cy="1021278"/>
          </a:xfrm>
        </p:spPr>
        <p:txBody>
          <a:bodyPr anchor="b" anchorCtr="0">
            <a:normAutofit/>
          </a:bodyPr>
          <a:lstStyle>
            <a:lvl1pPr>
              <a:defRPr sz="2800"/>
            </a:lvl1pPr>
          </a:lstStyle>
          <a:p>
            <a:r>
              <a:rPr lang="en-US" dirty="0"/>
              <a:t>Click to add title</a:t>
            </a:r>
            <a:endParaRPr lang="sv-SE" dirty="0"/>
          </a:p>
        </p:txBody>
      </p:sp>
    </p:spTree>
    <p:extLst>
      <p:ext uri="{BB962C8B-B14F-4D97-AF65-F5344CB8AC3E}">
        <p14:creationId xmlns:p14="http://schemas.microsoft.com/office/powerpoint/2010/main" val="3883888086"/>
      </p:ext>
    </p:extLst>
  </p:cSld>
  <p:clrMapOvr>
    <a:overrideClrMapping bg1="dk1" tx1="lt1" bg2="dk2" tx2="lt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igger text">
    <p:spTree>
      <p:nvGrpSpPr>
        <p:cNvPr id="1" name=""/>
        <p:cNvGrpSpPr/>
        <p:nvPr/>
      </p:nvGrpSpPr>
      <p:grpSpPr>
        <a:xfrm>
          <a:off x="0" y="0"/>
          <a:ext cx="0" cy="0"/>
          <a:chOff x="0" y="0"/>
          <a:chExt cx="0" cy="0"/>
        </a:xfrm>
      </p:grpSpPr>
      <p:sp>
        <p:nvSpPr>
          <p:cNvPr id="4" name="Footer ">
            <a:extLst>
              <a:ext uri="{FF2B5EF4-FFF2-40B4-BE49-F238E27FC236}">
                <a16:creationId xmlns:a16="http://schemas.microsoft.com/office/drawing/2014/main" id="{A88ADC1C-A8B7-09BE-1A55-B262FAECBC61}"/>
              </a:ext>
            </a:extLst>
          </p:cNvPr>
          <p:cNvSpPr>
            <a:spLocks noGrp="1"/>
          </p:cNvSpPr>
          <p:nvPr>
            <p:ph type="ftr" sz="quarter" idx="11"/>
          </p:nvPr>
        </p:nvSpPr>
        <p:spPr/>
        <p:txBody>
          <a:bodyPr/>
          <a:lstStyle>
            <a:lvl1pPr algn="l">
              <a:defRPr/>
            </a:lvl1pPr>
          </a:lstStyle>
          <a:p>
            <a:endParaRPr lang="sv-SE" dirty="0"/>
          </a:p>
        </p:txBody>
      </p:sp>
      <p:sp>
        <p:nvSpPr>
          <p:cNvPr id="3" name="Text Placeholder 1">
            <a:extLst>
              <a:ext uri="{FF2B5EF4-FFF2-40B4-BE49-F238E27FC236}">
                <a16:creationId xmlns:a16="http://schemas.microsoft.com/office/drawing/2014/main" id="{2DD626EE-B9F8-1AF6-F190-F1DC5B35B4B0}"/>
              </a:ext>
            </a:extLst>
          </p:cNvPr>
          <p:cNvSpPr>
            <a:spLocks noGrp="1"/>
          </p:cNvSpPr>
          <p:nvPr>
            <p:ph type="body" sz="quarter" idx="40" hasCustomPrompt="1"/>
          </p:nvPr>
        </p:nvSpPr>
        <p:spPr>
          <a:xfrm>
            <a:off x="1055688" y="4688958"/>
            <a:ext cx="10080624" cy="787168"/>
          </a:xfrm>
        </p:spPr>
        <p:txBody>
          <a:bodyPr/>
          <a:lstStyle>
            <a:lvl1pPr marL="0" indent="0" algn="l">
              <a:buNone/>
              <a:defRPr/>
            </a:lvl1pPr>
          </a:lstStyle>
          <a:p>
            <a:r>
              <a:rPr lang="sv-SE" dirty="0" err="1"/>
              <a:t>Click</a:t>
            </a:r>
            <a:r>
              <a:rPr lang="sv-SE" dirty="0"/>
              <a:t> to </a:t>
            </a:r>
            <a:r>
              <a:rPr lang="sv-SE" dirty="0" err="1"/>
              <a:t>add</a:t>
            </a:r>
            <a:r>
              <a:rPr lang="sv-SE" dirty="0"/>
              <a:t> text</a:t>
            </a:r>
          </a:p>
        </p:txBody>
      </p:sp>
      <p:sp>
        <p:nvSpPr>
          <p:cNvPr id="6" name="Title 4">
            <a:extLst>
              <a:ext uri="{FF2B5EF4-FFF2-40B4-BE49-F238E27FC236}">
                <a16:creationId xmlns:a16="http://schemas.microsoft.com/office/drawing/2014/main" id="{C40AEB8C-18E8-D704-CEE2-676A58B02EF1}"/>
              </a:ext>
            </a:extLst>
          </p:cNvPr>
          <p:cNvSpPr>
            <a:spLocks noGrp="1"/>
          </p:cNvSpPr>
          <p:nvPr>
            <p:ph type="title" hasCustomPrompt="1"/>
          </p:nvPr>
        </p:nvSpPr>
        <p:spPr>
          <a:xfrm>
            <a:off x="1055688" y="1916113"/>
            <a:ext cx="10080627" cy="2449649"/>
          </a:xfrm>
        </p:spPr>
        <p:txBody>
          <a:bodyPr anchor="ctr" anchorCtr="0">
            <a:noAutofit/>
          </a:bodyPr>
          <a:lstStyle>
            <a:lvl1pPr marL="0" marR="0" indent="0" algn="l" defTabSz="914309" rtl="0" eaLnBrk="1" fontAlgn="auto" latinLnBrk="0" hangingPunct="1">
              <a:lnSpc>
                <a:spcPct val="90000"/>
              </a:lnSpc>
              <a:spcBef>
                <a:spcPct val="0"/>
              </a:spcBef>
              <a:spcAft>
                <a:spcPts val="0"/>
              </a:spcAft>
              <a:buClrTx/>
              <a:buSzTx/>
              <a:buFontTx/>
              <a:buNone/>
              <a:tabLst/>
              <a:defRPr sz="9000"/>
            </a:lvl1pPr>
          </a:lstStyle>
          <a:p>
            <a:r>
              <a:rPr lang="en-US" dirty="0"/>
              <a:t>Click to add bigger text</a:t>
            </a:r>
            <a:endParaRPr lang="sv-SE" dirty="0"/>
          </a:p>
        </p:txBody>
      </p:sp>
    </p:spTree>
    <p:extLst>
      <p:ext uri="{BB962C8B-B14F-4D97-AF65-F5344CB8AC3E}">
        <p14:creationId xmlns:p14="http://schemas.microsoft.com/office/powerpoint/2010/main" val="18555128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igger text centered">
    <p:spTree>
      <p:nvGrpSpPr>
        <p:cNvPr id="1" name=""/>
        <p:cNvGrpSpPr/>
        <p:nvPr/>
      </p:nvGrpSpPr>
      <p:grpSpPr>
        <a:xfrm>
          <a:off x="0" y="0"/>
          <a:ext cx="0" cy="0"/>
          <a:chOff x="0" y="0"/>
          <a:chExt cx="0" cy="0"/>
        </a:xfrm>
      </p:grpSpPr>
      <p:sp>
        <p:nvSpPr>
          <p:cNvPr id="4" name="Footer ">
            <a:extLst>
              <a:ext uri="{FF2B5EF4-FFF2-40B4-BE49-F238E27FC236}">
                <a16:creationId xmlns:a16="http://schemas.microsoft.com/office/drawing/2014/main" id="{A88ADC1C-A8B7-09BE-1A55-B262FAECBC61}"/>
              </a:ext>
            </a:extLst>
          </p:cNvPr>
          <p:cNvSpPr>
            <a:spLocks noGrp="1"/>
          </p:cNvSpPr>
          <p:nvPr>
            <p:ph type="ftr" sz="quarter" idx="11"/>
          </p:nvPr>
        </p:nvSpPr>
        <p:spPr/>
        <p:txBody>
          <a:bodyPr/>
          <a:lstStyle>
            <a:lvl1pPr algn="ctr">
              <a:defRPr/>
            </a:lvl1pPr>
          </a:lstStyle>
          <a:p>
            <a:endParaRPr lang="sv-SE" dirty="0"/>
          </a:p>
        </p:txBody>
      </p:sp>
      <p:sp>
        <p:nvSpPr>
          <p:cNvPr id="3" name="Text Placeholder 1">
            <a:extLst>
              <a:ext uri="{FF2B5EF4-FFF2-40B4-BE49-F238E27FC236}">
                <a16:creationId xmlns:a16="http://schemas.microsoft.com/office/drawing/2014/main" id="{BAA3B76D-FCED-6173-AAF6-235135B99C39}"/>
              </a:ext>
            </a:extLst>
          </p:cNvPr>
          <p:cNvSpPr>
            <a:spLocks noGrp="1"/>
          </p:cNvSpPr>
          <p:nvPr>
            <p:ph type="body" sz="quarter" idx="40" hasCustomPrompt="1"/>
          </p:nvPr>
        </p:nvSpPr>
        <p:spPr>
          <a:xfrm>
            <a:off x="1055688" y="4688958"/>
            <a:ext cx="10080624" cy="787168"/>
          </a:xfrm>
        </p:spPr>
        <p:txBody>
          <a:bodyPr/>
          <a:lstStyle>
            <a:lvl1pPr marL="0" indent="0" algn="ctr">
              <a:buNone/>
              <a:defRPr/>
            </a:lvl1pPr>
          </a:lstStyle>
          <a:p>
            <a:r>
              <a:rPr lang="sv-SE" dirty="0" err="1"/>
              <a:t>Click</a:t>
            </a:r>
            <a:r>
              <a:rPr lang="sv-SE" dirty="0"/>
              <a:t> to </a:t>
            </a:r>
            <a:r>
              <a:rPr lang="sv-SE" dirty="0" err="1"/>
              <a:t>add</a:t>
            </a:r>
            <a:r>
              <a:rPr lang="sv-SE" dirty="0"/>
              <a:t> text</a:t>
            </a:r>
          </a:p>
        </p:txBody>
      </p:sp>
      <p:sp>
        <p:nvSpPr>
          <p:cNvPr id="6" name="Title 4">
            <a:extLst>
              <a:ext uri="{FF2B5EF4-FFF2-40B4-BE49-F238E27FC236}">
                <a16:creationId xmlns:a16="http://schemas.microsoft.com/office/drawing/2014/main" id="{F513CDAD-EE8A-E595-C80C-7106F48C107F}"/>
              </a:ext>
            </a:extLst>
          </p:cNvPr>
          <p:cNvSpPr>
            <a:spLocks noGrp="1"/>
          </p:cNvSpPr>
          <p:nvPr>
            <p:ph type="title" hasCustomPrompt="1"/>
          </p:nvPr>
        </p:nvSpPr>
        <p:spPr>
          <a:xfrm>
            <a:off x="1055688" y="1916113"/>
            <a:ext cx="10080627" cy="2449649"/>
          </a:xfrm>
        </p:spPr>
        <p:txBody>
          <a:bodyPr anchor="ctr" anchorCtr="0">
            <a:noAutofit/>
          </a:bodyPr>
          <a:lstStyle>
            <a:lvl1pPr marL="0" marR="0" indent="0" algn="ctr" defTabSz="914309" rtl="0" eaLnBrk="1" fontAlgn="auto" latinLnBrk="0" hangingPunct="1">
              <a:lnSpc>
                <a:spcPct val="90000"/>
              </a:lnSpc>
              <a:spcBef>
                <a:spcPct val="0"/>
              </a:spcBef>
              <a:spcAft>
                <a:spcPts val="0"/>
              </a:spcAft>
              <a:buClrTx/>
              <a:buSzTx/>
              <a:buFontTx/>
              <a:buNone/>
              <a:tabLst/>
              <a:defRPr sz="9000"/>
            </a:lvl1pPr>
          </a:lstStyle>
          <a:p>
            <a:r>
              <a:rPr lang="en-US" dirty="0"/>
              <a:t>Click to add bigger text</a:t>
            </a:r>
            <a:endParaRPr lang="sv-SE" dirty="0"/>
          </a:p>
        </p:txBody>
      </p:sp>
    </p:spTree>
    <p:extLst>
      <p:ext uri="{BB962C8B-B14F-4D97-AF65-F5344CB8AC3E}">
        <p14:creationId xmlns:p14="http://schemas.microsoft.com/office/powerpoint/2010/main" val="37437233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columns [purple and white]">
    <p:spTree>
      <p:nvGrpSpPr>
        <p:cNvPr id="1" name=""/>
        <p:cNvGrpSpPr/>
        <p:nvPr/>
      </p:nvGrpSpPr>
      <p:grpSpPr>
        <a:xfrm>
          <a:off x="0" y="0"/>
          <a:ext cx="0" cy="0"/>
          <a:chOff x="0" y="0"/>
          <a:chExt cx="0" cy="0"/>
        </a:xfrm>
      </p:grpSpPr>
      <p:sp>
        <p:nvSpPr>
          <p:cNvPr id="2" name="White">
            <a:extLst>
              <a:ext uri="{FF2B5EF4-FFF2-40B4-BE49-F238E27FC236}">
                <a16:creationId xmlns:a16="http://schemas.microsoft.com/office/drawing/2014/main" id="{7D3FD016-55D2-598D-5A21-C405A9F8F376}"/>
              </a:ext>
            </a:extLst>
          </p:cNvPr>
          <p:cNvSpPr>
            <a:spLocks noGrp="1" noRot="1" noMove="1" noResize="1" noEditPoints="1" noAdjustHandles="1" noChangeArrowheads="1" noChangeShapeType="1"/>
          </p:cNvSpPr>
          <p:nvPr userDrawn="1"/>
        </p:nvSpPr>
        <p:spPr>
          <a:xfrm>
            <a:off x="6103300" y="0"/>
            <a:ext cx="6096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900"/>
          </a:p>
        </p:txBody>
      </p:sp>
      <p:pic>
        <p:nvPicPr>
          <p:cNvPr id="3" name="Logo">
            <a:extLst>
              <a:ext uri="{FF2B5EF4-FFF2-40B4-BE49-F238E27FC236}">
                <a16:creationId xmlns:a16="http://schemas.microsoft.com/office/drawing/2014/main" id="{CCE933E5-409E-EE23-AD11-B2A4C033E551}"/>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a:off x="10419905" y="368300"/>
            <a:ext cx="1164717" cy="288925"/>
          </a:xfrm>
          <a:prstGeom prst="rect">
            <a:avLst/>
          </a:prstGeom>
        </p:spPr>
      </p:pic>
      <p:sp>
        <p:nvSpPr>
          <p:cNvPr id="7" name="Purple">
            <a:extLst>
              <a:ext uri="{FF2B5EF4-FFF2-40B4-BE49-F238E27FC236}">
                <a16:creationId xmlns:a16="http://schemas.microsoft.com/office/drawing/2014/main" id="{F627C36B-6378-FD7F-7773-D16D1873ACEA}"/>
              </a:ext>
            </a:extLst>
          </p:cNvPr>
          <p:cNvSpPr>
            <a:spLocks noGrp="1" noRot="1" noMove="1" noResize="1" noEditPoints="1" noAdjustHandles="1" noChangeArrowheads="1" noChangeShapeType="1"/>
          </p:cNvSpPr>
          <p:nvPr userDrawn="1"/>
        </p:nvSpPr>
        <p:spPr>
          <a:xfrm>
            <a:off x="-4275" y="0"/>
            <a:ext cx="6096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900"/>
          </a:p>
        </p:txBody>
      </p:sp>
      <p:sp>
        <p:nvSpPr>
          <p:cNvPr id="10" name="Text right">
            <a:extLst>
              <a:ext uri="{FF2B5EF4-FFF2-40B4-BE49-F238E27FC236}">
                <a16:creationId xmlns:a16="http://schemas.microsoft.com/office/drawing/2014/main" id="{BED901F5-E75D-6DF1-8F76-AF18C9EDB695}"/>
              </a:ext>
            </a:extLst>
          </p:cNvPr>
          <p:cNvSpPr>
            <a:spLocks noGrp="1"/>
          </p:cNvSpPr>
          <p:nvPr>
            <p:ph type="body" sz="quarter" idx="44" hasCustomPrompt="1"/>
          </p:nvPr>
        </p:nvSpPr>
        <p:spPr>
          <a:xfrm>
            <a:off x="7052862" y="3209576"/>
            <a:ext cx="4083451" cy="3028664"/>
          </a:xfrm>
        </p:spPr>
        <p:txBody>
          <a:bodyPr tIns="90000">
            <a:normAutofit/>
          </a:bodyPr>
          <a:lstStyle>
            <a:lvl1pPr marL="0" indent="0" algn="ctr">
              <a:spcBef>
                <a:spcPts val="0"/>
              </a:spcBef>
              <a:buNone/>
              <a:defRPr sz="1700">
                <a:solidFill>
                  <a:schemeClr val="bg1"/>
                </a:solidFill>
              </a:defRPr>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text</a:t>
            </a:r>
          </a:p>
        </p:txBody>
      </p:sp>
      <p:sp>
        <p:nvSpPr>
          <p:cNvPr id="12" name="Subtitle right">
            <a:extLst>
              <a:ext uri="{FF2B5EF4-FFF2-40B4-BE49-F238E27FC236}">
                <a16:creationId xmlns:a16="http://schemas.microsoft.com/office/drawing/2014/main" id="{FCB4AE31-07E7-1104-2E56-06D5219A1425}"/>
              </a:ext>
            </a:extLst>
          </p:cNvPr>
          <p:cNvSpPr>
            <a:spLocks noGrp="1"/>
          </p:cNvSpPr>
          <p:nvPr>
            <p:ph type="body" sz="quarter" idx="45" hasCustomPrompt="1"/>
          </p:nvPr>
        </p:nvSpPr>
        <p:spPr>
          <a:xfrm>
            <a:off x="7052862" y="1752600"/>
            <a:ext cx="4083451" cy="1247077"/>
          </a:xfrm>
        </p:spPr>
        <p:txBody>
          <a:bodyPr tIns="0" bIns="0" anchor="b" anchorCtr="0">
            <a:normAutofit/>
          </a:bodyPr>
          <a:lstStyle>
            <a:lvl1pPr marL="0" indent="0" algn="ctr">
              <a:lnSpc>
                <a:spcPct val="90000"/>
              </a:lnSpc>
              <a:spcBef>
                <a:spcPts val="0"/>
              </a:spcBef>
              <a:buNone/>
              <a:defRPr sz="4600" b="1">
                <a:solidFill>
                  <a:schemeClr val="bg1"/>
                </a:solidFill>
              </a:defRPr>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subtitle</a:t>
            </a:r>
          </a:p>
        </p:txBody>
      </p:sp>
      <p:sp>
        <p:nvSpPr>
          <p:cNvPr id="15" name="Text left">
            <a:extLst>
              <a:ext uri="{FF2B5EF4-FFF2-40B4-BE49-F238E27FC236}">
                <a16:creationId xmlns:a16="http://schemas.microsoft.com/office/drawing/2014/main" id="{84206A9F-411B-A3CD-278D-C5EC691B7BFE}"/>
              </a:ext>
            </a:extLst>
          </p:cNvPr>
          <p:cNvSpPr>
            <a:spLocks noGrp="1"/>
          </p:cNvSpPr>
          <p:nvPr>
            <p:ph type="body" sz="quarter" idx="43" hasCustomPrompt="1"/>
          </p:nvPr>
        </p:nvSpPr>
        <p:spPr>
          <a:xfrm>
            <a:off x="1064703" y="3209576"/>
            <a:ext cx="4083451" cy="3028664"/>
          </a:xfrm>
        </p:spPr>
        <p:txBody>
          <a:bodyPr lIns="90000" tIns="90000" rIns="90000">
            <a:normAutofit/>
          </a:bodyPr>
          <a:lstStyle>
            <a:lvl1pPr marL="0" indent="0" algn="ctr">
              <a:spcBef>
                <a:spcPts val="0"/>
              </a:spcBef>
              <a:buNone/>
              <a:defRPr sz="1700">
                <a:solidFill>
                  <a:schemeClr val="tx1"/>
                </a:solidFill>
              </a:defRPr>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text</a:t>
            </a:r>
          </a:p>
        </p:txBody>
      </p:sp>
      <p:sp>
        <p:nvSpPr>
          <p:cNvPr id="16" name="Subtitle left">
            <a:extLst>
              <a:ext uri="{FF2B5EF4-FFF2-40B4-BE49-F238E27FC236}">
                <a16:creationId xmlns:a16="http://schemas.microsoft.com/office/drawing/2014/main" id="{54FA53A0-1944-0D6A-227B-C0FF44E61050}"/>
              </a:ext>
            </a:extLst>
          </p:cNvPr>
          <p:cNvSpPr>
            <a:spLocks noGrp="1"/>
          </p:cNvSpPr>
          <p:nvPr>
            <p:ph type="body" sz="quarter" idx="42" hasCustomPrompt="1"/>
          </p:nvPr>
        </p:nvSpPr>
        <p:spPr>
          <a:xfrm>
            <a:off x="1064703" y="1752600"/>
            <a:ext cx="4083451" cy="1247077"/>
          </a:xfrm>
        </p:spPr>
        <p:txBody>
          <a:bodyPr tIns="0" bIns="0" anchor="b" anchorCtr="0">
            <a:normAutofit/>
          </a:bodyPr>
          <a:lstStyle>
            <a:lvl1pPr marL="0" indent="0" algn="ctr">
              <a:lnSpc>
                <a:spcPct val="90000"/>
              </a:lnSpc>
              <a:spcBef>
                <a:spcPts val="0"/>
              </a:spcBef>
              <a:buNone/>
              <a:defRPr sz="4600" b="1">
                <a:solidFill>
                  <a:schemeClr val="tx1"/>
                </a:solidFill>
              </a:defRPr>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subtitle</a:t>
            </a:r>
          </a:p>
        </p:txBody>
      </p:sp>
    </p:spTree>
    <p:extLst>
      <p:ext uri="{BB962C8B-B14F-4D97-AF65-F5344CB8AC3E}">
        <p14:creationId xmlns:p14="http://schemas.microsoft.com/office/powerpoint/2010/main" val="9258511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One column and six boxes">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0B805D82-B32D-0F2D-F6BE-07E8D9ED7C73}"/>
              </a:ext>
            </a:extLst>
          </p:cNvPr>
          <p:cNvGrpSpPr>
            <a:grpSpLocks noGrp="1" noUngrp="1" noRot="1" noMove="1" noResize="1"/>
          </p:cNvGrpSpPr>
          <p:nvPr userDrawn="1"/>
        </p:nvGrpSpPr>
        <p:grpSpPr>
          <a:xfrm>
            <a:off x="6093933" y="4572000"/>
            <a:ext cx="6098067" cy="2286000"/>
            <a:chOff x="6093933" y="2284016"/>
            <a:chExt cx="6098067" cy="2286000"/>
          </a:xfrm>
        </p:grpSpPr>
        <p:sp>
          <p:nvSpPr>
            <p:cNvPr id="24" name="Rectangle 9">
              <a:extLst>
                <a:ext uri="{FF2B5EF4-FFF2-40B4-BE49-F238E27FC236}">
                  <a16:creationId xmlns:a16="http://schemas.microsoft.com/office/drawing/2014/main" id="{77602A61-9F23-C8D2-A09D-8794A07A83A4}"/>
                </a:ext>
              </a:extLst>
            </p:cNvPr>
            <p:cNvSpPr>
              <a:spLocks noGrp="1" noRot="1" noMove="1" noResize="1" noEditPoints="1" noAdjustHandles="1" noChangeArrowheads="1" noChangeShapeType="1"/>
            </p:cNvSpPr>
            <p:nvPr userDrawn="1"/>
          </p:nvSpPr>
          <p:spPr>
            <a:xfrm>
              <a:off x="9140734" y="2284016"/>
              <a:ext cx="3051266" cy="2286000"/>
            </a:xfrm>
            <a:prstGeom prst="rect">
              <a:avLst/>
            </a:prstGeom>
            <a:solidFill>
              <a:srgbClr val="4141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noFill/>
              </a:endParaRPr>
            </a:p>
          </p:txBody>
        </p:sp>
        <p:sp>
          <p:nvSpPr>
            <p:cNvPr id="18" name="Rectangle 8">
              <a:extLst>
                <a:ext uri="{FF2B5EF4-FFF2-40B4-BE49-F238E27FC236}">
                  <a16:creationId xmlns:a16="http://schemas.microsoft.com/office/drawing/2014/main" id="{71C9CB3B-CFC9-6C94-4A45-8248EE368647}"/>
                </a:ext>
              </a:extLst>
            </p:cNvPr>
            <p:cNvSpPr>
              <a:spLocks noGrp="1" noRot="1" noMove="1" noResize="1" noEditPoints="1" noAdjustHandles="1" noChangeArrowheads="1" noChangeShapeType="1"/>
            </p:cNvSpPr>
            <p:nvPr userDrawn="1"/>
          </p:nvSpPr>
          <p:spPr>
            <a:xfrm>
              <a:off x="6093933" y="2284016"/>
              <a:ext cx="3049200" cy="2286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grpSp>
      <p:grpSp>
        <p:nvGrpSpPr>
          <p:cNvPr id="25" name="Group 2">
            <a:extLst>
              <a:ext uri="{FF2B5EF4-FFF2-40B4-BE49-F238E27FC236}">
                <a16:creationId xmlns:a16="http://schemas.microsoft.com/office/drawing/2014/main" id="{E2995E7F-BF55-E079-2844-24DF6BD07CE4}"/>
              </a:ext>
            </a:extLst>
          </p:cNvPr>
          <p:cNvGrpSpPr>
            <a:grpSpLocks noGrp="1" noUngrp="1" noRot="1" noMove="1" noResize="1"/>
          </p:cNvGrpSpPr>
          <p:nvPr userDrawn="1"/>
        </p:nvGrpSpPr>
        <p:grpSpPr>
          <a:xfrm>
            <a:off x="6095533" y="2287305"/>
            <a:ext cx="6102038" cy="2286000"/>
            <a:chOff x="6094800" y="2284016"/>
            <a:chExt cx="6102038" cy="2286000"/>
          </a:xfrm>
        </p:grpSpPr>
        <p:sp>
          <p:nvSpPr>
            <p:cNvPr id="33" name="Rectangle 6">
              <a:extLst>
                <a:ext uri="{FF2B5EF4-FFF2-40B4-BE49-F238E27FC236}">
                  <a16:creationId xmlns:a16="http://schemas.microsoft.com/office/drawing/2014/main" id="{96985562-9D5F-EA41-4B61-EF462ACC4CBC}"/>
                </a:ext>
              </a:extLst>
            </p:cNvPr>
            <p:cNvSpPr>
              <a:spLocks noGrp="1" noRot="1" noMove="1" noResize="1" noEditPoints="1" noAdjustHandles="1" noChangeArrowheads="1" noChangeShapeType="1"/>
            </p:cNvSpPr>
            <p:nvPr userDrawn="1"/>
          </p:nvSpPr>
          <p:spPr>
            <a:xfrm>
              <a:off x="9147638" y="2284016"/>
              <a:ext cx="3049200" cy="2286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7" name="Rectangle 5">
              <a:extLst>
                <a:ext uri="{FF2B5EF4-FFF2-40B4-BE49-F238E27FC236}">
                  <a16:creationId xmlns:a16="http://schemas.microsoft.com/office/drawing/2014/main" id="{97F9E8E4-1D6C-3F99-80CA-7FAA2B16C610}"/>
                </a:ext>
              </a:extLst>
            </p:cNvPr>
            <p:cNvSpPr>
              <a:spLocks noGrp="1" noRot="1" noMove="1" noResize="1" noEditPoints="1" noAdjustHandles="1" noChangeArrowheads="1" noChangeShapeType="1"/>
            </p:cNvSpPr>
            <p:nvPr userDrawn="1"/>
          </p:nvSpPr>
          <p:spPr>
            <a:xfrm>
              <a:off x="6094800" y="2284016"/>
              <a:ext cx="3052838" cy="2286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solidFill>
                  <a:srgbClr val="3F3F3F"/>
                </a:solidFill>
              </a:endParaRPr>
            </a:p>
          </p:txBody>
        </p:sp>
      </p:grpSp>
      <p:grpSp>
        <p:nvGrpSpPr>
          <p:cNvPr id="34" name="Group 1">
            <a:extLst>
              <a:ext uri="{FF2B5EF4-FFF2-40B4-BE49-F238E27FC236}">
                <a16:creationId xmlns:a16="http://schemas.microsoft.com/office/drawing/2014/main" id="{79F4CBBD-16D9-5278-B26B-A69A45D1C1C9}"/>
              </a:ext>
            </a:extLst>
          </p:cNvPr>
          <p:cNvGrpSpPr>
            <a:grpSpLocks noGrp="1" noUngrp="1" noRot="1" noMove="1" noResize="1"/>
          </p:cNvGrpSpPr>
          <p:nvPr userDrawn="1"/>
        </p:nvGrpSpPr>
        <p:grpSpPr>
          <a:xfrm>
            <a:off x="6095999" y="0"/>
            <a:ext cx="6096001" cy="2297849"/>
            <a:chOff x="6095999" y="2272167"/>
            <a:chExt cx="6096001" cy="2297849"/>
          </a:xfrm>
        </p:grpSpPr>
        <p:sp>
          <p:nvSpPr>
            <p:cNvPr id="36" name="Rectangle 3">
              <a:extLst>
                <a:ext uri="{FF2B5EF4-FFF2-40B4-BE49-F238E27FC236}">
                  <a16:creationId xmlns:a16="http://schemas.microsoft.com/office/drawing/2014/main" id="{8DC71171-880E-4E14-5915-0A85E51C0D55}"/>
                </a:ext>
              </a:extLst>
            </p:cNvPr>
            <p:cNvSpPr>
              <a:spLocks noGrp="1" noRot="1" noMove="1" noResize="1" noEditPoints="1" noAdjustHandles="1" noChangeArrowheads="1" noChangeShapeType="1"/>
            </p:cNvSpPr>
            <p:nvPr userDrawn="1"/>
          </p:nvSpPr>
          <p:spPr>
            <a:xfrm>
              <a:off x="9142800" y="2272167"/>
              <a:ext cx="3049200" cy="229784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37" name="Rectangle 2">
              <a:extLst>
                <a:ext uri="{FF2B5EF4-FFF2-40B4-BE49-F238E27FC236}">
                  <a16:creationId xmlns:a16="http://schemas.microsoft.com/office/drawing/2014/main" id="{B12FB3C7-0522-562B-B1B3-44EBD2AF1056}"/>
                </a:ext>
              </a:extLst>
            </p:cNvPr>
            <p:cNvSpPr>
              <a:spLocks noGrp="1" noRot="1" noMove="1" noResize="1" noEditPoints="1" noAdjustHandles="1" noChangeArrowheads="1" noChangeShapeType="1"/>
            </p:cNvSpPr>
            <p:nvPr userDrawn="1"/>
          </p:nvSpPr>
          <p:spPr>
            <a:xfrm>
              <a:off x="6095999" y="2272167"/>
              <a:ext cx="3049200" cy="229784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solidFill>
                  <a:schemeClr val="tx1"/>
                </a:solidFill>
              </a:endParaRPr>
            </a:p>
          </p:txBody>
        </p:sp>
      </p:grpSp>
      <p:sp>
        <p:nvSpPr>
          <p:cNvPr id="39" name="Footer">
            <a:extLst>
              <a:ext uri="{FF2B5EF4-FFF2-40B4-BE49-F238E27FC236}">
                <a16:creationId xmlns:a16="http://schemas.microsoft.com/office/drawing/2014/main" id="{A1006389-C891-DE19-A9C5-FAA8E0EF56FE}"/>
              </a:ext>
            </a:extLst>
          </p:cNvPr>
          <p:cNvSpPr>
            <a:spLocks noGrp="1"/>
          </p:cNvSpPr>
          <p:nvPr>
            <p:ph type="ftr" sz="quarter" idx="98"/>
          </p:nvPr>
        </p:nvSpPr>
        <p:spPr>
          <a:xfrm>
            <a:off x="1053108" y="6200775"/>
            <a:ext cx="4074453" cy="288924"/>
          </a:xfrm>
        </p:spPr>
        <p:txBody>
          <a:bodyPr/>
          <a:lstStyle/>
          <a:p>
            <a:endParaRPr lang="sv-SE" dirty="0"/>
          </a:p>
        </p:txBody>
      </p:sp>
      <p:sp>
        <p:nvSpPr>
          <p:cNvPr id="10" name="Text 6">
            <a:extLst>
              <a:ext uri="{FF2B5EF4-FFF2-40B4-BE49-F238E27FC236}">
                <a16:creationId xmlns:a16="http://schemas.microsoft.com/office/drawing/2014/main" id="{DDC240A3-0F96-4812-1DD2-AB7FC923873E}"/>
              </a:ext>
            </a:extLst>
          </p:cNvPr>
          <p:cNvSpPr>
            <a:spLocks noGrp="1"/>
          </p:cNvSpPr>
          <p:nvPr>
            <p:ph type="body" sz="quarter" idx="103" hasCustomPrompt="1"/>
          </p:nvPr>
        </p:nvSpPr>
        <p:spPr>
          <a:xfrm>
            <a:off x="9603016" y="5797245"/>
            <a:ext cx="2120400" cy="468000"/>
          </a:xfrm>
        </p:spPr>
        <p:txBody>
          <a:bodyPr lIns="90000" tIns="36000" rIns="90000" bIns="36000">
            <a:noAutofit/>
          </a:bodyPr>
          <a:lstStyle>
            <a:lvl1pPr marL="0" indent="0" algn="ctr">
              <a:lnSpc>
                <a:spcPct val="100000"/>
              </a:lnSpc>
              <a:spcBef>
                <a:spcPts val="0"/>
              </a:spcBef>
              <a:spcAft>
                <a:spcPts val="0"/>
              </a:spcAft>
              <a:buNone/>
              <a:defRPr sz="1300" spc="0" baseline="0">
                <a:solidFill>
                  <a:srgbClr val="FFFFFF"/>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47" name="Heading 6">
            <a:extLst>
              <a:ext uri="{FF2B5EF4-FFF2-40B4-BE49-F238E27FC236}">
                <a16:creationId xmlns:a16="http://schemas.microsoft.com/office/drawing/2014/main" id="{D52DF12E-0CC8-596C-CD45-3EF40C5042A4}"/>
              </a:ext>
            </a:extLst>
          </p:cNvPr>
          <p:cNvSpPr>
            <a:spLocks noGrp="1"/>
          </p:cNvSpPr>
          <p:nvPr>
            <p:ph type="body" sz="quarter" idx="92" hasCustomPrompt="1"/>
          </p:nvPr>
        </p:nvSpPr>
        <p:spPr>
          <a:xfrm>
            <a:off x="9603933" y="5178208"/>
            <a:ext cx="2120276" cy="612000"/>
          </a:xfrm>
        </p:spPr>
        <p:txBody>
          <a:bodyPr lIns="90000" tIns="0" rIns="90000" bIns="0" anchor="b" anchorCtr="0">
            <a:normAutofit/>
          </a:bodyPr>
          <a:lstStyle>
            <a:lvl1pPr marL="0" indent="0" algn="ctr">
              <a:lnSpc>
                <a:spcPct val="100000"/>
              </a:lnSpc>
              <a:spcBef>
                <a:spcPts val="0"/>
              </a:spcBef>
              <a:spcAft>
                <a:spcPts val="0"/>
              </a:spcAft>
              <a:buNone/>
              <a:defRPr sz="3600" b="1">
                <a:solidFill>
                  <a:srgbClr val="FFFFFF"/>
                </a:solidFill>
              </a:defRPr>
            </a:lvl1pPr>
          </a:lstStyle>
          <a:p>
            <a:pPr lvl="0"/>
            <a:r>
              <a:rPr lang="en-US" dirty="0"/>
              <a:t>100</a:t>
            </a:r>
            <a:endParaRPr lang="sv-SE" dirty="0"/>
          </a:p>
        </p:txBody>
      </p:sp>
      <p:sp>
        <p:nvSpPr>
          <p:cNvPr id="8" name="Text 5">
            <a:extLst>
              <a:ext uri="{FF2B5EF4-FFF2-40B4-BE49-F238E27FC236}">
                <a16:creationId xmlns:a16="http://schemas.microsoft.com/office/drawing/2014/main" id="{A65F9C60-56AB-F127-4361-4882905787CD}"/>
              </a:ext>
            </a:extLst>
          </p:cNvPr>
          <p:cNvSpPr>
            <a:spLocks noGrp="1"/>
          </p:cNvSpPr>
          <p:nvPr>
            <p:ph type="body" sz="quarter" idx="102" hasCustomPrompt="1"/>
          </p:nvPr>
        </p:nvSpPr>
        <p:spPr>
          <a:xfrm>
            <a:off x="6558865" y="5807814"/>
            <a:ext cx="2120400" cy="468000"/>
          </a:xfrm>
        </p:spPr>
        <p:txBody>
          <a:bodyPr lIns="90000" tIns="36000" rIns="90000" bIns="36000">
            <a:noAutofit/>
          </a:bodyPr>
          <a:lstStyle>
            <a:lvl1pPr marL="0" indent="0" algn="ctr">
              <a:lnSpc>
                <a:spcPct val="100000"/>
              </a:lnSpc>
              <a:spcBef>
                <a:spcPts val="0"/>
              </a:spcBef>
              <a:spcAft>
                <a:spcPts val="0"/>
              </a:spcAft>
              <a:buNone/>
              <a:defRPr sz="1300" spc="0" baseline="0">
                <a:solidFill>
                  <a:schemeClr val="bg1"/>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49" name="Heading 5">
            <a:extLst>
              <a:ext uri="{FF2B5EF4-FFF2-40B4-BE49-F238E27FC236}">
                <a16:creationId xmlns:a16="http://schemas.microsoft.com/office/drawing/2014/main" id="{974D1964-5F7F-BFBF-0513-A55AC48F6035}"/>
              </a:ext>
            </a:extLst>
          </p:cNvPr>
          <p:cNvSpPr>
            <a:spLocks noGrp="1"/>
          </p:cNvSpPr>
          <p:nvPr>
            <p:ph type="body" sz="quarter" idx="94" hasCustomPrompt="1"/>
          </p:nvPr>
        </p:nvSpPr>
        <p:spPr>
          <a:xfrm>
            <a:off x="6556799" y="5181600"/>
            <a:ext cx="2120276" cy="612000"/>
          </a:xfrm>
        </p:spPr>
        <p:txBody>
          <a:bodyPr lIns="90000" tIns="0" rIns="90000" bIns="0" anchor="b" anchorCtr="0">
            <a:normAutofit/>
          </a:bodyPr>
          <a:lstStyle>
            <a:lvl1pPr marL="0" indent="0" algn="ctr">
              <a:lnSpc>
                <a:spcPct val="100000"/>
              </a:lnSpc>
              <a:spcBef>
                <a:spcPts val="0"/>
              </a:spcBef>
              <a:spcAft>
                <a:spcPts val="0"/>
              </a:spcAft>
              <a:buNone/>
              <a:defRPr sz="3600" b="1">
                <a:solidFill>
                  <a:srgbClr val="3F3F3F"/>
                </a:solidFill>
              </a:defRPr>
            </a:lvl1pPr>
          </a:lstStyle>
          <a:p>
            <a:pPr lvl="0"/>
            <a:r>
              <a:rPr lang="en-US" dirty="0"/>
              <a:t>100</a:t>
            </a:r>
            <a:endParaRPr lang="sv-SE" dirty="0"/>
          </a:p>
        </p:txBody>
      </p:sp>
      <p:sp>
        <p:nvSpPr>
          <p:cNvPr id="7" name="Text 4">
            <a:extLst>
              <a:ext uri="{FF2B5EF4-FFF2-40B4-BE49-F238E27FC236}">
                <a16:creationId xmlns:a16="http://schemas.microsoft.com/office/drawing/2014/main" id="{0AEC5011-C549-5B9A-C140-2962ADC21065}"/>
              </a:ext>
            </a:extLst>
          </p:cNvPr>
          <p:cNvSpPr>
            <a:spLocks noGrp="1"/>
          </p:cNvSpPr>
          <p:nvPr>
            <p:ph type="body" sz="quarter" idx="101" hasCustomPrompt="1"/>
          </p:nvPr>
        </p:nvSpPr>
        <p:spPr>
          <a:xfrm>
            <a:off x="9609978" y="3528518"/>
            <a:ext cx="2120400" cy="468000"/>
          </a:xfrm>
        </p:spPr>
        <p:txBody>
          <a:bodyPr lIns="90000" tIns="36000" rIns="90000" bIns="36000">
            <a:noAutofit/>
          </a:bodyPr>
          <a:lstStyle>
            <a:lvl1pPr marL="0" indent="0" algn="ctr">
              <a:lnSpc>
                <a:spcPct val="100000"/>
              </a:lnSpc>
              <a:spcBef>
                <a:spcPts val="0"/>
              </a:spcBef>
              <a:spcAft>
                <a:spcPts val="0"/>
              </a:spcAft>
              <a:buNone/>
              <a:defRPr sz="1300" spc="0" baseline="0">
                <a:solidFill>
                  <a:schemeClr val="bg1"/>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53" name="Heading 4">
            <a:extLst>
              <a:ext uri="{FF2B5EF4-FFF2-40B4-BE49-F238E27FC236}">
                <a16:creationId xmlns:a16="http://schemas.microsoft.com/office/drawing/2014/main" id="{C340D83F-E5C1-8DA3-4C08-C5D89ACB2F07}"/>
              </a:ext>
            </a:extLst>
          </p:cNvPr>
          <p:cNvSpPr>
            <a:spLocks noGrp="1"/>
          </p:cNvSpPr>
          <p:nvPr>
            <p:ph type="body" sz="quarter" idx="75" hasCustomPrompt="1"/>
          </p:nvPr>
        </p:nvSpPr>
        <p:spPr>
          <a:xfrm>
            <a:off x="9609978" y="2908393"/>
            <a:ext cx="2120276" cy="612000"/>
          </a:xfrm>
        </p:spPr>
        <p:txBody>
          <a:bodyPr lIns="90000" tIns="0" rIns="90000" bIns="0" anchor="b" anchorCtr="0">
            <a:normAutofit/>
          </a:bodyPr>
          <a:lstStyle>
            <a:lvl1pPr marL="0" indent="0" algn="ctr">
              <a:lnSpc>
                <a:spcPct val="100000"/>
              </a:lnSpc>
              <a:spcBef>
                <a:spcPts val="0"/>
              </a:spcBef>
              <a:spcAft>
                <a:spcPts val="0"/>
              </a:spcAft>
              <a:buNone/>
              <a:defRPr sz="3600" b="1">
                <a:solidFill>
                  <a:schemeClr val="bg1"/>
                </a:solidFill>
              </a:defRPr>
            </a:lvl1pPr>
          </a:lstStyle>
          <a:p>
            <a:pPr lvl="0"/>
            <a:r>
              <a:rPr lang="en-US" dirty="0"/>
              <a:t>100</a:t>
            </a:r>
            <a:endParaRPr lang="sv-SE" dirty="0"/>
          </a:p>
        </p:txBody>
      </p:sp>
      <p:sp>
        <p:nvSpPr>
          <p:cNvPr id="6" name="Text 3">
            <a:extLst>
              <a:ext uri="{FF2B5EF4-FFF2-40B4-BE49-F238E27FC236}">
                <a16:creationId xmlns:a16="http://schemas.microsoft.com/office/drawing/2014/main" id="{15592CB6-F115-40B1-64B8-FFA6F4B65D79}"/>
              </a:ext>
            </a:extLst>
          </p:cNvPr>
          <p:cNvSpPr>
            <a:spLocks noGrp="1"/>
          </p:cNvSpPr>
          <p:nvPr>
            <p:ph type="body" sz="quarter" idx="100" hasCustomPrompt="1"/>
          </p:nvPr>
        </p:nvSpPr>
        <p:spPr>
          <a:xfrm>
            <a:off x="6558865" y="3528518"/>
            <a:ext cx="2120400" cy="468000"/>
          </a:xfrm>
        </p:spPr>
        <p:txBody>
          <a:bodyPr lIns="90000" tIns="36000" rIns="90000" bIns="36000">
            <a:noAutofit/>
          </a:bodyPr>
          <a:lstStyle>
            <a:lvl1pPr marL="0" indent="0" algn="ctr">
              <a:lnSpc>
                <a:spcPct val="100000"/>
              </a:lnSpc>
              <a:spcBef>
                <a:spcPts val="0"/>
              </a:spcBef>
              <a:spcAft>
                <a:spcPts val="0"/>
              </a:spcAft>
              <a:buNone/>
              <a:defRPr sz="1300" spc="0" baseline="0">
                <a:solidFill>
                  <a:srgbClr val="FFFFFF"/>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55" name="Heading 3">
            <a:extLst>
              <a:ext uri="{FF2B5EF4-FFF2-40B4-BE49-F238E27FC236}">
                <a16:creationId xmlns:a16="http://schemas.microsoft.com/office/drawing/2014/main" id="{B131DBFE-CD41-39A5-3661-28F2330527C2}"/>
              </a:ext>
            </a:extLst>
          </p:cNvPr>
          <p:cNvSpPr>
            <a:spLocks noGrp="1"/>
          </p:cNvSpPr>
          <p:nvPr>
            <p:ph type="body" sz="quarter" idx="82" hasCustomPrompt="1"/>
          </p:nvPr>
        </p:nvSpPr>
        <p:spPr>
          <a:xfrm>
            <a:off x="6556799" y="2902304"/>
            <a:ext cx="2120276" cy="612000"/>
          </a:xfrm>
        </p:spPr>
        <p:txBody>
          <a:bodyPr lIns="90000" tIns="0" rIns="90000" bIns="0" anchor="b" anchorCtr="0">
            <a:normAutofit/>
          </a:bodyPr>
          <a:lstStyle>
            <a:lvl1pPr marL="0" indent="0" algn="ctr">
              <a:lnSpc>
                <a:spcPct val="100000"/>
              </a:lnSpc>
              <a:spcBef>
                <a:spcPts val="0"/>
              </a:spcBef>
              <a:spcAft>
                <a:spcPts val="0"/>
              </a:spcAft>
              <a:buNone/>
              <a:defRPr sz="3600" b="1">
                <a:solidFill>
                  <a:srgbClr val="FFFFFF"/>
                </a:solidFill>
              </a:defRPr>
            </a:lvl1pPr>
          </a:lstStyle>
          <a:p>
            <a:pPr lvl="0"/>
            <a:r>
              <a:rPr lang="en-US" dirty="0"/>
              <a:t>100</a:t>
            </a:r>
            <a:endParaRPr lang="sv-SE" dirty="0"/>
          </a:p>
        </p:txBody>
      </p:sp>
      <p:sp>
        <p:nvSpPr>
          <p:cNvPr id="58" name="Text 2">
            <a:extLst>
              <a:ext uri="{FF2B5EF4-FFF2-40B4-BE49-F238E27FC236}">
                <a16:creationId xmlns:a16="http://schemas.microsoft.com/office/drawing/2014/main" id="{C5E9AE26-D373-1B37-F94C-AE8B04791CFC}"/>
              </a:ext>
            </a:extLst>
          </p:cNvPr>
          <p:cNvSpPr>
            <a:spLocks noGrp="1"/>
          </p:cNvSpPr>
          <p:nvPr>
            <p:ph type="body" sz="quarter" idx="85" hasCustomPrompt="1"/>
          </p:nvPr>
        </p:nvSpPr>
        <p:spPr>
          <a:xfrm>
            <a:off x="9603138" y="1218351"/>
            <a:ext cx="2120400" cy="468000"/>
          </a:xfrm>
        </p:spPr>
        <p:txBody>
          <a:bodyPr lIns="90000" tIns="36000" rIns="90000" bIns="36000">
            <a:noAutofit/>
          </a:bodyPr>
          <a:lstStyle>
            <a:lvl1pPr marL="0" indent="0" algn="ctr">
              <a:lnSpc>
                <a:spcPct val="100000"/>
              </a:lnSpc>
              <a:spcBef>
                <a:spcPts val="0"/>
              </a:spcBef>
              <a:spcAft>
                <a:spcPts val="0"/>
              </a:spcAft>
              <a:buNone/>
              <a:defRPr sz="1300" spc="0" baseline="0">
                <a:solidFill>
                  <a:srgbClr val="FFFFFF"/>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59" name="Heading 2">
            <a:extLst>
              <a:ext uri="{FF2B5EF4-FFF2-40B4-BE49-F238E27FC236}">
                <a16:creationId xmlns:a16="http://schemas.microsoft.com/office/drawing/2014/main" id="{F8AEEAB2-0F11-C1DB-9DBE-40E5D72B137A}"/>
              </a:ext>
            </a:extLst>
          </p:cNvPr>
          <p:cNvSpPr>
            <a:spLocks noGrp="1"/>
          </p:cNvSpPr>
          <p:nvPr>
            <p:ph type="body" sz="quarter" idx="86" hasCustomPrompt="1"/>
          </p:nvPr>
        </p:nvSpPr>
        <p:spPr>
          <a:xfrm>
            <a:off x="9603140" y="597555"/>
            <a:ext cx="2120276" cy="612000"/>
          </a:xfrm>
        </p:spPr>
        <p:txBody>
          <a:bodyPr lIns="90000" tIns="0" rIns="90000" bIns="0" anchor="b" anchorCtr="0">
            <a:normAutofit/>
          </a:bodyPr>
          <a:lstStyle>
            <a:lvl1pPr marL="0" indent="0" algn="ctr">
              <a:lnSpc>
                <a:spcPct val="100000"/>
              </a:lnSpc>
              <a:spcBef>
                <a:spcPts val="0"/>
              </a:spcBef>
              <a:spcAft>
                <a:spcPts val="0"/>
              </a:spcAft>
              <a:buNone/>
              <a:defRPr sz="3600" b="1">
                <a:solidFill>
                  <a:srgbClr val="FFFFFF"/>
                </a:solidFill>
              </a:defRPr>
            </a:lvl1pPr>
          </a:lstStyle>
          <a:p>
            <a:pPr lvl="0"/>
            <a:r>
              <a:rPr lang="en-US" dirty="0"/>
              <a:t>100</a:t>
            </a:r>
          </a:p>
        </p:txBody>
      </p:sp>
      <p:sp>
        <p:nvSpPr>
          <p:cNvPr id="5" name="Text 1">
            <a:extLst>
              <a:ext uri="{FF2B5EF4-FFF2-40B4-BE49-F238E27FC236}">
                <a16:creationId xmlns:a16="http://schemas.microsoft.com/office/drawing/2014/main" id="{2590C067-195A-21B3-4EB9-4E9685F8C850}"/>
              </a:ext>
            </a:extLst>
          </p:cNvPr>
          <p:cNvSpPr>
            <a:spLocks noGrp="1"/>
          </p:cNvSpPr>
          <p:nvPr>
            <p:ph type="body" sz="quarter" idx="99" hasCustomPrompt="1"/>
          </p:nvPr>
        </p:nvSpPr>
        <p:spPr>
          <a:xfrm>
            <a:off x="6560331" y="1218351"/>
            <a:ext cx="2120400" cy="468000"/>
          </a:xfrm>
        </p:spPr>
        <p:txBody>
          <a:bodyPr lIns="90000" tIns="36000" rIns="90000" bIns="36000">
            <a:noAutofit/>
          </a:bodyPr>
          <a:lstStyle>
            <a:lvl1pPr marL="0" indent="0" algn="ctr">
              <a:lnSpc>
                <a:spcPct val="100000"/>
              </a:lnSpc>
              <a:spcBef>
                <a:spcPts val="0"/>
              </a:spcBef>
              <a:spcAft>
                <a:spcPts val="0"/>
              </a:spcAft>
              <a:buNone/>
              <a:defRPr sz="1300" spc="0" baseline="0">
                <a:solidFill>
                  <a:schemeClr val="bg2"/>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61" name="Heading 1">
            <a:extLst>
              <a:ext uri="{FF2B5EF4-FFF2-40B4-BE49-F238E27FC236}">
                <a16:creationId xmlns:a16="http://schemas.microsoft.com/office/drawing/2014/main" id="{4EE5F94A-5E8A-65DB-984C-A6A36C0269AA}"/>
              </a:ext>
            </a:extLst>
          </p:cNvPr>
          <p:cNvSpPr>
            <a:spLocks noGrp="1"/>
          </p:cNvSpPr>
          <p:nvPr>
            <p:ph type="body" sz="quarter" idx="88" hasCustomPrompt="1"/>
          </p:nvPr>
        </p:nvSpPr>
        <p:spPr>
          <a:xfrm>
            <a:off x="6558865" y="597555"/>
            <a:ext cx="2120400" cy="612000"/>
          </a:xfrm>
        </p:spPr>
        <p:txBody>
          <a:bodyPr lIns="90000" tIns="0" rIns="90000" bIns="0" anchor="b" anchorCtr="0">
            <a:normAutofit/>
          </a:bodyPr>
          <a:lstStyle>
            <a:lvl1pPr marL="0" indent="0" algn="ctr">
              <a:lnSpc>
                <a:spcPct val="100000"/>
              </a:lnSpc>
              <a:spcBef>
                <a:spcPts val="0"/>
              </a:spcBef>
              <a:spcAft>
                <a:spcPts val="0"/>
              </a:spcAft>
              <a:buNone/>
              <a:defRPr sz="3600" b="1">
                <a:solidFill>
                  <a:schemeClr val="bg2"/>
                </a:solidFill>
              </a:defRPr>
            </a:lvl1pPr>
          </a:lstStyle>
          <a:p>
            <a:pPr lvl="0"/>
            <a:r>
              <a:rPr lang="en-US" dirty="0"/>
              <a:t>100</a:t>
            </a:r>
            <a:endParaRPr lang="sv-SE" dirty="0"/>
          </a:p>
        </p:txBody>
      </p:sp>
      <p:sp>
        <p:nvSpPr>
          <p:cNvPr id="3" name="Text">
            <a:extLst>
              <a:ext uri="{FF2B5EF4-FFF2-40B4-BE49-F238E27FC236}">
                <a16:creationId xmlns:a16="http://schemas.microsoft.com/office/drawing/2014/main" id="{56F46F8F-8B95-7BD5-CDDC-D46F95B6F854}"/>
              </a:ext>
            </a:extLst>
          </p:cNvPr>
          <p:cNvSpPr>
            <a:spLocks noGrp="1"/>
          </p:cNvSpPr>
          <p:nvPr>
            <p:ph type="body" sz="quarter" idx="40" hasCustomPrompt="1"/>
          </p:nvPr>
        </p:nvSpPr>
        <p:spPr>
          <a:xfrm>
            <a:off x="1053109" y="2731325"/>
            <a:ext cx="4080224" cy="3469450"/>
          </a:xfrm>
        </p:spPr>
        <p:txBody>
          <a:bodyPr/>
          <a:lstStyle>
            <a:lvl1pPr>
              <a:defRPr>
                <a:solidFill>
                  <a:schemeClr val="tx1"/>
                </a:solidFill>
              </a:defRPr>
            </a:lvl1pPr>
          </a:lstStyle>
          <a:p>
            <a:pPr lvl="0"/>
            <a:r>
              <a:rPr lang="en-US" dirty="0"/>
              <a:t>Click to add text</a:t>
            </a:r>
            <a:endParaRPr lang="sv-SE" dirty="0"/>
          </a:p>
        </p:txBody>
      </p:sp>
      <p:sp>
        <p:nvSpPr>
          <p:cNvPr id="4" name="Title ">
            <a:extLst>
              <a:ext uri="{FF2B5EF4-FFF2-40B4-BE49-F238E27FC236}">
                <a16:creationId xmlns:a16="http://schemas.microsoft.com/office/drawing/2014/main" id="{1E0B038D-EF27-77A2-AEAE-EBB9C54B2712}"/>
              </a:ext>
            </a:extLst>
          </p:cNvPr>
          <p:cNvSpPr>
            <a:spLocks noGrp="1"/>
          </p:cNvSpPr>
          <p:nvPr>
            <p:ph type="title" hasCustomPrompt="1"/>
          </p:nvPr>
        </p:nvSpPr>
        <p:spPr>
          <a:xfrm>
            <a:off x="1053108" y="1472541"/>
            <a:ext cx="4074453" cy="1021278"/>
          </a:xfrm>
        </p:spPr>
        <p:txBody>
          <a:bodyPr anchor="b" anchorCtr="0"/>
          <a:lstStyle>
            <a:lvl1pPr>
              <a:defRPr>
                <a:solidFill>
                  <a:schemeClr val="tx1"/>
                </a:solidFill>
              </a:defRPr>
            </a:lvl1pPr>
          </a:lstStyle>
          <a:p>
            <a:r>
              <a:rPr lang="en-US" dirty="0"/>
              <a:t>Click to add title</a:t>
            </a:r>
            <a:endParaRPr lang="sv-SE" dirty="0"/>
          </a:p>
        </p:txBody>
      </p:sp>
    </p:spTree>
    <p:extLst>
      <p:ext uri="{BB962C8B-B14F-4D97-AF65-F5344CB8AC3E}">
        <p14:creationId xmlns:p14="http://schemas.microsoft.com/office/powerpoint/2010/main" val="19636935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One column and nine boxes">
    <p:spTree>
      <p:nvGrpSpPr>
        <p:cNvPr id="1" name=""/>
        <p:cNvGrpSpPr/>
        <p:nvPr/>
      </p:nvGrpSpPr>
      <p:grpSpPr>
        <a:xfrm>
          <a:off x="0" y="0"/>
          <a:ext cx="0" cy="0"/>
          <a:chOff x="0" y="0"/>
          <a:chExt cx="0" cy="0"/>
        </a:xfrm>
      </p:grpSpPr>
      <p:grpSp>
        <p:nvGrpSpPr>
          <p:cNvPr id="20" name="Group 3">
            <a:extLst>
              <a:ext uri="{FF2B5EF4-FFF2-40B4-BE49-F238E27FC236}">
                <a16:creationId xmlns:a16="http://schemas.microsoft.com/office/drawing/2014/main" id="{B4D16CEE-2BA1-1AB4-8A9C-4CEE67596611}"/>
              </a:ext>
            </a:extLst>
          </p:cNvPr>
          <p:cNvGrpSpPr>
            <a:grpSpLocks noGrp="1" noUngrp="1" noRot="1" noMove="1" noResize="1"/>
          </p:cNvGrpSpPr>
          <p:nvPr userDrawn="1"/>
        </p:nvGrpSpPr>
        <p:grpSpPr>
          <a:xfrm>
            <a:off x="5041717" y="4572110"/>
            <a:ext cx="7150282" cy="2286000"/>
            <a:chOff x="5041717" y="2284016"/>
            <a:chExt cx="7150282" cy="2286000"/>
          </a:xfrm>
        </p:grpSpPr>
        <p:sp>
          <p:nvSpPr>
            <p:cNvPr id="23" name="Rectangle 9">
              <a:extLst>
                <a:ext uri="{FF2B5EF4-FFF2-40B4-BE49-F238E27FC236}">
                  <a16:creationId xmlns:a16="http://schemas.microsoft.com/office/drawing/2014/main" id="{8D1167AE-35DD-0F3C-7BD4-83AE55330696}"/>
                </a:ext>
              </a:extLst>
            </p:cNvPr>
            <p:cNvSpPr>
              <a:spLocks noGrp="1" noRot="1" noMove="1" noResize="1" noEditPoints="1" noAdjustHandles="1" noChangeArrowheads="1" noChangeShapeType="1"/>
            </p:cNvSpPr>
            <p:nvPr userDrawn="1"/>
          </p:nvSpPr>
          <p:spPr>
            <a:xfrm>
              <a:off x="9807210" y="2284016"/>
              <a:ext cx="2384789" cy="2286000"/>
            </a:xfrm>
            <a:prstGeom prst="rect">
              <a:avLst/>
            </a:prstGeom>
            <a:solidFill>
              <a:srgbClr val="4141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noFill/>
              </a:endParaRPr>
            </a:p>
          </p:txBody>
        </p:sp>
        <p:sp>
          <p:nvSpPr>
            <p:cNvPr id="22" name="Rectangle 8">
              <a:extLst>
                <a:ext uri="{FF2B5EF4-FFF2-40B4-BE49-F238E27FC236}">
                  <a16:creationId xmlns:a16="http://schemas.microsoft.com/office/drawing/2014/main" id="{76F3B669-6831-DBDB-7AA2-FD1F2AD82C8E}"/>
                </a:ext>
              </a:extLst>
            </p:cNvPr>
            <p:cNvSpPr>
              <a:spLocks noGrp="1" noRot="1" noMove="1" noResize="1" noEditPoints="1" noAdjustHandles="1" noChangeArrowheads="1" noChangeShapeType="1"/>
            </p:cNvSpPr>
            <p:nvPr userDrawn="1"/>
          </p:nvSpPr>
          <p:spPr>
            <a:xfrm>
              <a:off x="7424917" y="2284016"/>
              <a:ext cx="2383200" cy="2286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1" name="Rectangle 7">
              <a:extLst>
                <a:ext uri="{FF2B5EF4-FFF2-40B4-BE49-F238E27FC236}">
                  <a16:creationId xmlns:a16="http://schemas.microsoft.com/office/drawing/2014/main" id="{CFA997A0-9060-D4B8-6136-C6D70E658BD6}"/>
                </a:ext>
              </a:extLst>
            </p:cNvPr>
            <p:cNvSpPr>
              <a:spLocks noGrp="1" noRot="1" noMove="1" noResize="1" noEditPoints="1" noAdjustHandles="1" noChangeArrowheads="1" noChangeShapeType="1"/>
            </p:cNvSpPr>
            <p:nvPr userDrawn="1"/>
          </p:nvSpPr>
          <p:spPr>
            <a:xfrm>
              <a:off x="5041717" y="2284016"/>
              <a:ext cx="2383200" cy="2286000"/>
            </a:xfrm>
            <a:prstGeom prst="rect">
              <a:avLst/>
            </a:prstGeom>
            <a:solidFill>
              <a:srgbClr val="0038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grpSp>
      <p:grpSp>
        <p:nvGrpSpPr>
          <p:cNvPr id="9" name="Group 2">
            <a:extLst>
              <a:ext uri="{FF2B5EF4-FFF2-40B4-BE49-F238E27FC236}">
                <a16:creationId xmlns:a16="http://schemas.microsoft.com/office/drawing/2014/main" id="{A5E8F9C5-3D86-EAC8-0E4A-5395115F4029}"/>
              </a:ext>
            </a:extLst>
          </p:cNvPr>
          <p:cNvGrpSpPr>
            <a:grpSpLocks noGrp="1" noUngrp="1" noRot="1" noMove="1" noResize="1"/>
          </p:cNvGrpSpPr>
          <p:nvPr userDrawn="1"/>
        </p:nvGrpSpPr>
        <p:grpSpPr>
          <a:xfrm>
            <a:off x="5041717" y="2284016"/>
            <a:ext cx="7150282" cy="2286000"/>
            <a:chOff x="5041717" y="2284016"/>
            <a:chExt cx="7150282" cy="2286000"/>
          </a:xfrm>
        </p:grpSpPr>
        <p:sp>
          <p:nvSpPr>
            <p:cNvPr id="6" name="Rectangle 6">
              <a:extLst>
                <a:ext uri="{FF2B5EF4-FFF2-40B4-BE49-F238E27FC236}">
                  <a16:creationId xmlns:a16="http://schemas.microsoft.com/office/drawing/2014/main" id="{728D9FC1-317D-CE5D-9680-865CBF13B6E8}"/>
                </a:ext>
              </a:extLst>
            </p:cNvPr>
            <p:cNvSpPr>
              <a:spLocks noGrp="1" noRot="1" noMove="1" noResize="1" noEditPoints="1" noAdjustHandles="1" noChangeArrowheads="1" noChangeShapeType="1"/>
            </p:cNvSpPr>
            <p:nvPr userDrawn="1"/>
          </p:nvSpPr>
          <p:spPr>
            <a:xfrm>
              <a:off x="9807210" y="2284016"/>
              <a:ext cx="2384789" cy="2286000"/>
            </a:xfrm>
            <a:prstGeom prst="rect">
              <a:avLst/>
            </a:prstGeom>
            <a:solidFill>
              <a:srgbClr val="CCD7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5" name="Rectangle 5">
              <a:extLst>
                <a:ext uri="{FF2B5EF4-FFF2-40B4-BE49-F238E27FC236}">
                  <a16:creationId xmlns:a16="http://schemas.microsoft.com/office/drawing/2014/main" id="{6AAECC39-9F8D-78C1-5A42-23E52F9FC838}"/>
                </a:ext>
              </a:extLst>
            </p:cNvPr>
            <p:cNvSpPr>
              <a:spLocks noGrp="1" noRot="1" noMove="1" noResize="1" noEditPoints="1" noAdjustHandles="1" noChangeArrowheads="1" noChangeShapeType="1"/>
            </p:cNvSpPr>
            <p:nvPr userDrawn="1"/>
          </p:nvSpPr>
          <p:spPr>
            <a:xfrm>
              <a:off x="7424917" y="2284016"/>
              <a:ext cx="2383200" cy="2286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4" name="Rectangle 4">
              <a:extLst>
                <a:ext uri="{FF2B5EF4-FFF2-40B4-BE49-F238E27FC236}">
                  <a16:creationId xmlns:a16="http://schemas.microsoft.com/office/drawing/2014/main" id="{9B20D402-0ED4-B729-482D-D0617B8A018E}"/>
                </a:ext>
              </a:extLst>
            </p:cNvPr>
            <p:cNvSpPr>
              <a:spLocks noGrp="1" noRot="1" noMove="1" noResize="1" noEditPoints="1" noAdjustHandles="1" noChangeArrowheads="1" noChangeShapeType="1"/>
            </p:cNvSpPr>
            <p:nvPr userDrawn="1"/>
          </p:nvSpPr>
          <p:spPr>
            <a:xfrm>
              <a:off x="5041717" y="2284016"/>
              <a:ext cx="2383200" cy="2286000"/>
            </a:xfrm>
            <a:prstGeom prst="rect">
              <a:avLst/>
            </a:prstGeom>
            <a:solidFill>
              <a:srgbClr val="EBEB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solidFill>
                  <a:srgbClr val="414141"/>
                </a:solidFill>
              </a:endParaRPr>
            </a:p>
          </p:txBody>
        </p:sp>
      </p:grpSp>
      <p:grpSp>
        <p:nvGrpSpPr>
          <p:cNvPr id="15" name="Group 1">
            <a:extLst>
              <a:ext uri="{FF2B5EF4-FFF2-40B4-BE49-F238E27FC236}">
                <a16:creationId xmlns:a16="http://schemas.microsoft.com/office/drawing/2014/main" id="{C0C52254-77E4-D12A-2C59-267A2B346A44}"/>
              </a:ext>
            </a:extLst>
          </p:cNvPr>
          <p:cNvGrpSpPr>
            <a:grpSpLocks noGrp="1" noUngrp="1" noRot="1" noMove="1" noResize="1"/>
          </p:cNvGrpSpPr>
          <p:nvPr userDrawn="1"/>
        </p:nvGrpSpPr>
        <p:grpSpPr>
          <a:xfrm>
            <a:off x="5041717" y="587"/>
            <a:ext cx="7150282" cy="2286000"/>
            <a:chOff x="5041717" y="2284016"/>
            <a:chExt cx="7150282" cy="2286000"/>
          </a:xfrm>
        </p:grpSpPr>
        <p:sp>
          <p:nvSpPr>
            <p:cNvPr id="19" name="Rectangle 3">
              <a:extLst>
                <a:ext uri="{FF2B5EF4-FFF2-40B4-BE49-F238E27FC236}">
                  <a16:creationId xmlns:a16="http://schemas.microsoft.com/office/drawing/2014/main" id="{987D1068-DF10-1A22-6399-2504AFB76839}"/>
                </a:ext>
              </a:extLst>
            </p:cNvPr>
            <p:cNvSpPr>
              <a:spLocks noGrp="1" noRot="1" noMove="1" noResize="1" noEditPoints="1" noAdjustHandles="1" noChangeArrowheads="1" noChangeShapeType="1"/>
            </p:cNvSpPr>
            <p:nvPr userDrawn="1"/>
          </p:nvSpPr>
          <p:spPr>
            <a:xfrm>
              <a:off x="9807210" y="2284016"/>
              <a:ext cx="2384789" cy="2286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7" name="Rectangle 2">
              <a:extLst>
                <a:ext uri="{FF2B5EF4-FFF2-40B4-BE49-F238E27FC236}">
                  <a16:creationId xmlns:a16="http://schemas.microsoft.com/office/drawing/2014/main" id="{C93EB9AB-D5D1-2B6E-0619-C6115538A225}"/>
                </a:ext>
              </a:extLst>
            </p:cNvPr>
            <p:cNvSpPr>
              <a:spLocks noGrp="1" noRot="1" noMove="1" noResize="1" noEditPoints="1" noAdjustHandles="1" noChangeArrowheads="1" noChangeShapeType="1"/>
            </p:cNvSpPr>
            <p:nvPr userDrawn="1"/>
          </p:nvSpPr>
          <p:spPr>
            <a:xfrm>
              <a:off x="7424917" y="2284016"/>
              <a:ext cx="2383200" cy="2286000"/>
            </a:xfrm>
            <a:prstGeom prst="rect">
              <a:avLst/>
            </a:prstGeom>
            <a:solidFill>
              <a:srgbClr val="0038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6" name="Rectangle 1">
              <a:extLst>
                <a:ext uri="{FF2B5EF4-FFF2-40B4-BE49-F238E27FC236}">
                  <a16:creationId xmlns:a16="http://schemas.microsoft.com/office/drawing/2014/main" id="{DD5B825F-6A31-A2DA-0455-37752F1608F6}"/>
                </a:ext>
              </a:extLst>
            </p:cNvPr>
            <p:cNvSpPr>
              <a:spLocks noGrp="1" noRot="1" noMove="1" noResize="1" noEditPoints="1" noAdjustHandles="1" noChangeArrowheads="1" noChangeShapeType="1"/>
            </p:cNvSpPr>
            <p:nvPr userDrawn="1"/>
          </p:nvSpPr>
          <p:spPr>
            <a:xfrm>
              <a:off x="5041717" y="2284016"/>
              <a:ext cx="2383200" cy="2286000"/>
            </a:xfrm>
            <a:prstGeom prst="rect">
              <a:avLst/>
            </a:prstGeom>
            <a:solidFill>
              <a:srgbClr val="7F9B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solidFill>
                  <a:srgbClr val="D8E5EB"/>
                </a:solidFill>
              </a:endParaRPr>
            </a:p>
          </p:txBody>
        </p:sp>
      </p:grpSp>
      <p:sp>
        <p:nvSpPr>
          <p:cNvPr id="7" name="Footer">
            <a:extLst>
              <a:ext uri="{FF2B5EF4-FFF2-40B4-BE49-F238E27FC236}">
                <a16:creationId xmlns:a16="http://schemas.microsoft.com/office/drawing/2014/main" id="{DD085F75-4F5A-F5C1-9FEE-460468496150}"/>
              </a:ext>
            </a:extLst>
          </p:cNvPr>
          <p:cNvSpPr>
            <a:spLocks noGrp="1"/>
          </p:cNvSpPr>
          <p:nvPr>
            <p:ph type="ftr" sz="quarter" idx="98"/>
          </p:nvPr>
        </p:nvSpPr>
        <p:spPr>
          <a:xfrm>
            <a:off x="1055688" y="6200774"/>
            <a:ext cx="2975253" cy="288926"/>
          </a:xfrm>
        </p:spPr>
        <p:txBody>
          <a:bodyPr/>
          <a:lstStyle>
            <a:lvl1pPr>
              <a:defRPr sz="1000"/>
            </a:lvl1pPr>
          </a:lstStyle>
          <a:p>
            <a:endParaRPr lang="sv-SE" dirty="0"/>
          </a:p>
        </p:txBody>
      </p:sp>
      <p:sp>
        <p:nvSpPr>
          <p:cNvPr id="26" name="Text 9">
            <a:extLst>
              <a:ext uri="{FF2B5EF4-FFF2-40B4-BE49-F238E27FC236}">
                <a16:creationId xmlns:a16="http://schemas.microsoft.com/office/drawing/2014/main" id="{4C555371-2C85-99CD-BEE8-C8F29A3F0367}"/>
              </a:ext>
            </a:extLst>
          </p:cNvPr>
          <p:cNvSpPr>
            <a:spLocks noGrp="1"/>
          </p:cNvSpPr>
          <p:nvPr>
            <p:ph type="body" sz="quarter" idx="104" hasCustomPrompt="1"/>
          </p:nvPr>
        </p:nvSpPr>
        <p:spPr>
          <a:xfrm>
            <a:off x="10113570" y="5791887"/>
            <a:ext cx="1773888" cy="432000"/>
          </a:xfrm>
        </p:spPr>
        <p:txBody>
          <a:bodyPr lIns="90000" tIns="36000" rIns="90000" bIns="36000">
            <a:noAutofit/>
          </a:bodyPr>
          <a:lstStyle>
            <a:lvl1pPr marL="0" indent="0" algn="ctr">
              <a:lnSpc>
                <a:spcPct val="100000"/>
              </a:lnSpc>
              <a:spcBef>
                <a:spcPts val="0"/>
              </a:spcBef>
              <a:spcAft>
                <a:spcPts val="0"/>
              </a:spcAft>
              <a:buNone/>
              <a:defRPr sz="1250" spc="0" baseline="0">
                <a:solidFill>
                  <a:srgbClr val="FFFFFF"/>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42" name="Heading 9">
            <a:extLst>
              <a:ext uri="{FF2B5EF4-FFF2-40B4-BE49-F238E27FC236}">
                <a16:creationId xmlns:a16="http://schemas.microsoft.com/office/drawing/2014/main" id="{93AEE2F7-3328-085C-D398-AB445330AFF5}"/>
              </a:ext>
            </a:extLst>
          </p:cNvPr>
          <p:cNvSpPr>
            <a:spLocks noGrp="1"/>
          </p:cNvSpPr>
          <p:nvPr>
            <p:ph type="body" sz="quarter" idx="92" hasCustomPrompt="1"/>
          </p:nvPr>
        </p:nvSpPr>
        <p:spPr>
          <a:xfrm>
            <a:off x="10112658" y="5206556"/>
            <a:ext cx="1774800" cy="576000"/>
          </a:xfrm>
        </p:spPr>
        <p:txBody>
          <a:bodyPr lIns="90000" tIns="0" rIns="90000" bIns="0" anchor="b" anchorCtr="0">
            <a:normAutofit/>
          </a:bodyPr>
          <a:lstStyle>
            <a:lvl1pPr marL="0" indent="0" algn="ctr">
              <a:lnSpc>
                <a:spcPct val="100000"/>
              </a:lnSpc>
              <a:spcBef>
                <a:spcPts val="0"/>
              </a:spcBef>
              <a:spcAft>
                <a:spcPts val="0"/>
              </a:spcAft>
              <a:buNone/>
              <a:defRPr sz="3200" b="1">
                <a:solidFill>
                  <a:srgbClr val="FFFFFF"/>
                </a:solidFill>
              </a:defRPr>
            </a:lvl1pPr>
          </a:lstStyle>
          <a:p>
            <a:pPr lvl="0"/>
            <a:r>
              <a:rPr lang="en-US" dirty="0"/>
              <a:t>100</a:t>
            </a:r>
            <a:endParaRPr lang="sv-SE" dirty="0"/>
          </a:p>
        </p:txBody>
      </p:sp>
      <p:sp>
        <p:nvSpPr>
          <p:cNvPr id="33" name="Text 8">
            <a:extLst>
              <a:ext uri="{FF2B5EF4-FFF2-40B4-BE49-F238E27FC236}">
                <a16:creationId xmlns:a16="http://schemas.microsoft.com/office/drawing/2014/main" id="{9C97063E-993E-E528-8EB1-011084F46315}"/>
              </a:ext>
            </a:extLst>
          </p:cNvPr>
          <p:cNvSpPr>
            <a:spLocks noGrp="1"/>
          </p:cNvSpPr>
          <p:nvPr>
            <p:ph type="body" sz="quarter" idx="106" hasCustomPrompt="1"/>
          </p:nvPr>
        </p:nvSpPr>
        <p:spPr>
          <a:xfrm>
            <a:off x="7727471" y="5793757"/>
            <a:ext cx="1773888" cy="432000"/>
          </a:xfrm>
        </p:spPr>
        <p:txBody>
          <a:bodyPr lIns="90000" tIns="36000" rIns="90000" bIns="36000">
            <a:noAutofit/>
          </a:bodyPr>
          <a:lstStyle>
            <a:lvl1pPr marL="0" indent="0" algn="ctr">
              <a:lnSpc>
                <a:spcPct val="100000"/>
              </a:lnSpc>
              <a:spcBef>
                <a:spcPts val="0"/>
              </a:spcBef>
              <a:spcAft>
                <a:spcPts val="0"/>
              </a:spcAft>
              <a:buNone/>
              <a:defRPr sz="1250" spc="0" baseline="0">
                <a:solidFill>
                  <a:schemeClr val="bg1"/>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44" name="Heading 8">
            <a:extLst>
              <a:ext uri="{FF2B5EF4-FFF2-40B4-BE49-F238E27FC236}">
                <a16:creationId xmlns:a16="http://schemas.microsoft.com/office/drawing/2014/main" id="{1F6B3C70-8093-0D47-6F30-E8E16BA05BDE}"/>
              </a:ext>
            </a:extLst>
          </p:cNvPr>
          <p:cNvSpPr>
            <a:spLocks noGrp="1"/>
          </p:cNvSpPr>
          <p:nvPr>
            <p:ph type="body" sz="quarter" idx="94" hasCustomPrompt="1"/>
          </p:nvPr>
        </p:nvSpPr>
        <p:spPr>
          <a:xfrm>
            <a:off x="7727471" y="5208426"/>
            <a:ext cx="1774801" cy="576000"/>
          </a:xfrm>
        </p:spPr>
        <p:txBody>
          <a:bodyPr lIns="90000" tIns="0" rIns="90000" bIns="0" anchor="b" anchorCtr="0">
            <a:normAutofit/>
          </a:bodyPr>
          <a:lstStyle>
            <a:lvl1pPr marL="0" indent="0" algn="ctr">
              <a:lnSpc>
                <a:spcPct val="100000"/>
              </a:lnSpc>
              <a:spcBef>
                <a:spcPts val="0"/>
              </a:spcBef>
              <a:spcAft>
                <a:spcPts val="0"/>
              </a:spcAft>
              <a:buNone/>
              <a:defRPr sz="3200" b="1">
                <a:solidFill>
                  <a:schemeClr val="bg1"/>
                </a:solidFill>
              </a:defRPr>
            </a:lvl1pPr>
          </a:lstStyle>
          <a:p>
            <a:pPr lvl="0"/>
            <a:r>
              <a:rPr lang="en-US" dirty="0"/>
              <a:t>100</a:t>
            </a:r>
            <a:endParaRPr lang="sv-SE" dirty="0"/>
          </a:p>
        </p:txBody>
      </p:sp>
      <p:sp>
        <p:nvSpPr>
          <p:cNvPr id="27" name="Text 7">
            <a:extLst>
              <a:ext uri="{FF2B5EF4-FFF2-40B4-BE49-F238E27FC236}">
                <a16:creationId xmlns:a16="http://schemas.microsoft.com/office/drawing/2014/main" id="{6D53653C-3EFF-2440-9893-B4ECEBAF1D2A}"/>
              </a:ext>
            </a:extLst>
          </p:cNvPr>
          <p:cNvSpPr>
            <a:spLocks noGrp="1"/>
          </p:cNvSpPr>
          <p:nvPr>
            <p:ph type="body" sz="quarter" idx="105" hasCustomPrompt="1"/>
          </p:nvPr>
        </p:nvSpPr>
        <p:spPr>
          <a:xfrm>
            <a:off x="5345350" y="5789100"/>
            <a:ext cx="1773888" cy="432000"/>
          </a:xfrm>
        </p:spPr>
        <p:txBody>
          <a:bodyPr lIns="90000" tIns="36000" rIns="90000" bIns="36000">
            <a:noAutofit/>
          </a:bodyPr>
          <a:lstStyle>
            <a:lvl1pPr marL="0" indent="0" algn="ctr">
              <a:lnSpc>
                <a:spcPct val="100000"/>
              </a:lnSpc>
              <a:spcBef>
                <a:spcPts val="0"/>
              </a:spcBef>
              <a:spcAft>
                <a:spcPts val="0"/>
              </a:spcAft>
              <a:buNone/>
              <a:defRPr sz="1250" spc="0" baseline="0">
                <a:solidFill>
                  <a:srgbClr val="FFFFFF"/>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46" name="Heading 7">
            <a:extLst>
              <a:ext uri="{FF2B5EF4-FFF2-40B4-BE49-F238E27FC236}">
                <a16:creationId xmlns:a16="http://schemas.microsoft.com/office/drawing/2014/main" id="{44CC7370-49CD-54BD-263C-59B13BDA1249}"/>
              </a:ext>
            </a:extLst>
          </p:cNvPr>
          <p:cNvSpPr>
            <a:spLocks noGrp="1"/>
          </p:cNvSpPr>
          <p:nvPr>
            <p:ph type="body" sz="quarter" idx="96" hasCustomPrompt="1"/>
          </p:nvPr>
        </p:nvSpPr>
        <p:spPr>
          <a:xfrm>
            <a:off x="5345350" y="5208426"/>
            <a:ext cx="1774629" cy="576000"/>
          </a:xfrm>
        </p:spPr>
        <p:txBody>
          <a:bodyPr lIns="90000" tIns="0" rIns="90000" bIns="0" anchor="b" anchorCtr="0">
            <a:normAutofit/>
          </a:bodyPr>
          <a:lstStyle>
            <a:lvl1pPr marL="0" indent="0" algn="ctr">
              <a:lnSpc>
                <a:spcPct val="100000"/>
              </a:lnSpc>
              <a:spcBef>
                <a:spcPts val="0"/>
              </a:spcBef>
              <a:spcAft>
                <a:spcPts val="0"/>
              </a:spcAft>
              <a:buNone/>
              <a:defRPr sz="3200" b="1">
                <a:solidFill>
                  <a:srgbClr val="FFFFFF"/>
                </a:solidFill>
              </a:defRPr>
            </a:lvl1pPr>
          </a:lstStyle>
          <a:p>
            <a:pPr lvl="0"/>
            <a:r>
              <a:rPr lang="en-US" dirty="0"/>
              <a:t>100</a:t>
            </a:r>
            <a:endParaRPr lang="sv-SE" dirty="0"/>
          </a:p>
        </p:txBody>
      </p:sp>
      <p:sp>
        <p:nvSpPr>
          <p:cNvPr id="25" name="Text 6">
            <a:extLst>
              <a:ext uri="{FF2B5EF4-FFF2-40B4-BE49-F238E27FC236}">
                <a16:creationId xmlns:a16="http://schemas.microsoft.com/office/drawing/2014/main" id="{5722425D-AD17-AE94-7176-8C07A6FED559}"/>
              </a:ext>
            </a:extLst>
          </p:cNvPr>
          <p:cNvSpPr>
            <a:spLocks noGrp="1"/>
          </p:cNvSpPr>
          <p:nvPr>
            <p:ph type="body" sz="quarter" idx="103" hasCustomPrompt="1"/>
          </p:nvPr>
        </p:nvSpPr>
        <p:spPr>
          <a:xfrm>
            <a:off x="10107189" y="3504792"/>
            <a:ext cx="1773888" cy="432000"/>
          </a:xfrm>
        </p:spPr>
        <p:txBody>
          <a:bodyPr lIns="90000" tIns="36000" rIns="90000" bIns="36000">
            <a:noAutofit/>
          </a:bodyPr>
          <a:lstStyle>
            <a:lvl1pPr marL="0" indent="0" algn="ctr">
              <a:lnSpc>
                <a:spcPct val="100000"/>
              </a:lnSpc>
              <a:spcBef>
                <a:spcPts val="0"/>
              </a:spcBef>
              <a:spcAft>
                <a:spcPts val="0"/>
              </a:spcAft>
              <a:buNone/>
              <a:defRPr sz="1250" spc="0" baseline="0">
                <a:solidFill>
                  <a:schemeClr val="bg1"/>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71" name="Heading 6">
            <a:extLst>
              <a:ext uri="{FF2B5EF4-FFF2-40B4-BE49-F238E27FC236}">
                <a16:creationId xmlns:a16="http://schemas.microsoft.com/office/drawing/2014/main" id="{0D9C1BD3-C6F7-4BB7-B4A1-65D8A6727E9B}"/>
              </a:ext>
            </a:extLst>
          </p:cNvPr>
          <p:cNvSpPr>
            <a:spLocks noGrp="1"/>
          </p:cNvSpPr>
          <p:nvPr>
            <p:ph type="body" sz="quarter" idx="75" hasCustomPrompt="1"/>
          </p:nvPr>
        </p:nvSpPr>
        <p:spPr>
          <a:xfrm>
            <a:off x="10106277" y="2916693"/>
            <a:ext cx="1774800" cy="576000"/>
          </a:xfrm>
        </p:spPr>
        <p:txBody>
          <a:bodyPr lIns="90000" tIns="0" rIns="90000" bIns="0" anchor="b" anchorCtr="0">
            <a:normAutofit/>
          </a:bodyPr>
          <a:lstStyle>
            <a:lvl1pPr marL="0" indent="0" algn="ctr">
              <a:lnSpc>
                <a:spcPct val="100000"/>
              </a:lnSpc>
              <a:spcBef>
                <a:spcPts val="0"/>
              </a:spcBef>
              <a:spcAft>
                <a:spcPts val="0"/>
              </a:spcAft>
              <a:buNone/>
              <a:defRPr sz="3200" b="1">
                <a:solidFill>
                  <a:srgbClr val="414141"/>
                </a:solidFill>
              </a:defRPr>
            </a:lvl1pPr>
          </a:lstStyle>
          <a:p>
            <a:pPr lvl="0"/>
            <a:r>
              <a:rPr lang="en-US" dirty="0"/>
              <a:t>100</a:t>
            </a:r>
            <a:endParaRPr lang="sv-SE" dirty="0"/>
          </a:p>
        </p:txBody>
      </p:sp>
      <p:sp>
        <p:nvSpPr>
          <p:cNvPr id="24" name="Text 5">
            <a:extLst>
              <a:ext uri="{FF2B5EF4-FFF2-40B4-BE49-F238E27FC236}">
                <a16:creationId xmlns:a16="http://schemas.microsoft.com/office/drawing/2014/main" id="{7D97777D-F7B0-5778-DD9F-99602D073089}"/>
              </a:ext>
            </a:extLst>
          </p:cNvPr>
          <p:cNvSpPr>
            <a:spLocks noGrp="1"/>
          </p:cNvSpPr>
          <p:nvPr>
            <p:ph type="body" sz="quarter" idx="102" hasCustomPrompt="1"/>
          </p:nvPr>
        </p:nvSpPr>
        <p:spPr>
          <a:xfrm>
            <a:off x="7727927" y="3516540"/>
            <a:ext cx="1773888" cy="432000"/>
          </a:xfrm>
        </p:spPr>
        <p:txBody>
          <a:bodyPr lIns="90000" tIns="36000" rIns="90000" bIns="36000">
            <a:noAutofit/>
          </a:bodyPr>
          <a:lstStyle>
            <a:lvl1pPr marL="0" indent="0" algn="ctr">
              <a:lnSpc>
                <a:spcPct val="100000"/>
              </a:lnSpc>
              <a:spcBef>
                <a:spcPts val="0"/>
              </a:spcBef>
              <a:spcAft>
                <a:spcPts val="0"/>
              </a:spcAft>
              <a:buNone/>
              <a:defRPr sz="1250" spc="0" baseline="0">
                <a:solidFill>
                  <a:srgbClr val="FFFFFF"/>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11" name="Heading 5">
            <a:extLst>
              <a:ext uri="{FF2B5EF4-FFF2-40B4-BE49-F238E27FC236}">
                <a16:creationId xmlns:a16="http://schemas.microsoft.com/office/drawing/2014/main" id="{6E4D9DB8-E3CD-CCF4-D1CD-F14F76FF0ECD}"/>
              </a:ext>
            </a:extLst>
          </p:cNvPr>
          <p:cNvSpPr>
            <a:spLocks noGrp="1"/>
          </p:cNvSpPr>
          <p:nvPr>
            <p:ph type="body" sz="quarter" idx="82" hasCustomPrompt="1"/>
          </p:nvPr>
        </p:nvSpPr>
        <p:spPr>
          <a:xfrm>
            <a:off x="7727471" y="2924997"/>
            <a:ext cx="1774801" cy="576000"/>
          </a:xfrm>
        </p:spPr>
        <p:txBody>
          <a:bodyPr lIns="90000" tIns="0" rIns="90000" bIns="0" anchor="b" anchorCtr="0">
            <a:normAutofit/>
          </a:bodyPr>
          <a:lstStyle>
            <a:lvl1pPr marL="0" indent="0" algn="ctr">
              <a:lnSpc>
                <a:spcPct val="100000"/>
              </a:lnSpc>
              <a:spcBef>
                <a:spcPts val="0"/>
              </a:spcBef>
              <a:spcAft>
                <a:spcPts val="0"/>
              </a:spcAft>
              <a:buNone/>
              <a:defRPr sz="3200" b="1">
                <a:solidFill>
                  <a:srgbClr val="FFFFFF"/>
                </a:solidFill>
              </a:defRPr>
            </a:lvl1pPr>
          </a:lstStyle>
          <a:p>
            <a:pPr lvl="0"/>
            <a:r>
              <a:rPr lang="en-US" dirty="0"/>
              <a:t>100</a:t>
            </a:r>
            <a:endParaRPr lang="sv-SE" dirty="0"/>
          </a:p>
        </p:txBody>
      </p:sp>
      <p:sp>
        <p:nvSpPr>
          <p:cNvPr id="8" name="Text 4_">
            <a:extLst>
              <a:ext uri="{FF2B5EF4-FFF2-40B4-BE49-F238E27FC236}">
                <a16:creationId xmlns:a16="http://schemas.microsoft.com/office/drawing/2014/main" id="{76B2EA87-B1E0-45FC-8871-13D12EC77D5D}"/>
              </a:ext>
            </a:extLst>
          </p:cNvPr>
          <p:cNvSpPr>
            <a:spLocks noGrp="1"/>
          </p:cNvSpPr>
          <p:nvPr>
            <p:ph type="body" sz="quarter" idx="99" hasCustomPrompt="1"/>
          </p:nvPr>
        </p:nvSpPr>
        <p:spPr>
          <a:xfrm>
            <a:off x="5345350" y="3500997"/>
            <a:ext cx="1773888" cy="432000"/>
          </a:xfrm>
        </p:spPr>
        <p:txBody>
          <a:bodyPr lIns="90000" tIns="36000" rIns="90000" bIns="36000">
            <a:noAutofit/>
          </a:bodyPr>
          <a:lstStyle>
            <a:lvl1pPr marL="0" indent="0" algn="ctr">
              <a:lnSpc>
                <a:spcPct val="100000"/>
              </a:lnSpc>
              <a:spcBef>
                <a:spcPts val="0"/>
              </a:spcBef>
              <a:spcAft>
                <a:spcPts val="0"/>
              </a:spcAft>
              <a:buNone/>
              <a:defRPr sz="1250" spc="0" baseline="0">
                <a:solidFill>
                  <a:schemeClr val="bg1"/>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14" name="Heading 4">
            <a:extLst>
              <a:ext uri="{FF2B5EF4-FFF2-40B4-BE49-F238E27FC236}">
                <a16:creationId xmlns:a16="http://schemas.microsoft.com/office/drawing/2014/main" id="{9D8BCC86-2670-1C1F-90F1-DBAFC91908F3}"/>
              </a:ext>
            </a:extLst>
          </p:cNvPr>
          <p:cNvSpPr>
            <a:spLocks noGrp="1"/>
          </p:cNvSpPr>
          <p:nvPr>
            <p:ph type="body" sz="quarter" idx="84" hasCustomPrompt="1"/>
          </p:nvPr>
        </p:nvSpPr>
        <p:spPr>
          <a:xfrm>
            <a:off x="5346090" y="2918785"/>
            <a:ext cx="1774269" cy="576000"/>
          </a:xfrm>
        </p:spPr>
        <p:txBody>
          <a:bodyPr lIns="90000" tIns="0" rIns="90000" bIns="0" anchor="b" anchorCtr="0">
            <a:normAutofit/>
          </a:bodyPr>
          <a:lstStyle>
            <a:lvl1pPr marL="0" indent="0" algn="ctr">
              <a:lnSpc>
                <a:spcPct val="100000"/>
              </a:lnSpc>
              <a:spcBef>
                <a:spcPts val="0"/>
              </a:spcBef>
              <a:spcAft>
                <a:spcPts val="0"/>
              </a:spcAft>
              <a:buNone/>
              <a:defRPr sz="3200" b="1">
                <a:solidFill>
                  <a:schemeClr val="bg1"/>
                </a:solidFill>
              </a:defRPr>
            </a:lvl1pPr>
          </a:lstStyle>
          <a:p>
            <a:pPr lvl="0"/>
            <a:r>
              <a:rPr lang="en-US" dirty="0"/>
              <a:t>100</a:t>
            </a:r>
            <a:endParaRPr lang="sv-SE" dirty="0"/>
          </a:p>
        </p:txBody>
      </p:sp>
      <p:sp>
        <p:nvSpPr>
          <p:cNvPr id="18" name="Text 3">
            <a:extLst>
              <a:ext uri="{FF2B5EF4-FFF2-40B4-BE49-F238E27FC236}">
                <a16:creationId xmlns:a16="http://schemas.microsoft.com/office/drawing/2014/main" id="{E2BA09A2-6E0D-B01A-CD82-4128F4FA6495}"/>
              </a:ext>
            </a:extLst>
          </p:cNvPr>
          <p:cNvSpPr>
            <a:spLocks noGrp="1"/>
          </p:cNvSpPr>
          <p:nvPr>
            <p:ph type="body" sz="quarter" idx="101" hasCustomPrompt="1"/>
          </p:nvPr>
        </p:nvSpPr>
        <p:spPr>
          <a:xfrm>
            <a:off x="10116518" y="1215476"/>
            <a:ext cx="1773888" cy="432000"/>
          </a:xfrm>
        </p:spPr>
        <p:txBody>
          <a:bodyPr lIns="90000" tIns="36000" rIns="90000" bIns="36000">
            <a:noAutofit/>
          </a:bodyPr>
          <a:lstStyle>
            <a:lvl1pPr marL="0" indent="0" algn="ctr">
              <a:lnSpc>
                <a:spcPct val="100000"/>
              </a:lnSpc>
              <a:spcBef>
                <a:spcPts val="0"/>
              </a:spcBef>
              <a:spcAft>
                <a:spcPts val="0"/>
              </a:spcAft>
              <a:buNone/>
              <a:defRPr sz="1250" spc="0" baseline="0">
                <a:solidFill>
                  <a:schemeClr val="bg2"/>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29" name="Heading 3">
            <a:extLst>
              <a:ext uri="{FF2B5EF4-FFF2-40B4-BE49-F238E27FC236}">
                <a16:creationId xmlns:a16="http://schemas.microsoft.com/office/drawing/2014/main" id="{D463A1EA-78CC-DD62-DBE4-B2DF5F4A76E8}"/>
              </a:ext>
            </a:extLst>
          </p:cNvPr>
          <p:cNvSpPr>
            <a:spLocks noGrp="1"/>
          </p:cNvSpPr>
          <p:nvPr>
            <p:ph type="body" sz="quarter" idx="86" hasCustomPrompt="1"/>
          </p:nvPr>
        </p:nvSpPr>
        <p:spPr>
          <a:xfrm flipH="1">
            <a:off x="10112658" y="633264"/>
            <a:ext cx="1774800" cy="576000"/>
          </a:xfrm>
        </p:spPr>
        <p:txBody>
          <a:bodyPr lIns="90000" tIns="0" rIns="90000" bIns="0" anchor="b" anchorCtr="0">
            <a:normAutofit/>
          </a:bodyPr>
          <a:lstStyle>
            <a:lvl1pPr marL="0" indent="0" algn="ctr">
              <a:lnSpc>
                <a:spcPct val="100000"/>
              </a:lnSpc>
              <a:spcBef>
                <a:spcPts val="0"/>
              </a:spcBef>
              <a:spcAft>
                <a:spcPts val="0"/>
              </a:spcAft>
              <a:buNone/>
              <a:defRPr sz="3200" b="1">
                <a:solidFill>
                  <a:schemeClr val="bg2"/>
                </a:solidFill>
              </a:defRPr>
            </a:lvl1pPr>
          </a:lstStyle>
          <a:p>
            <a:pPr lvl="0"/>
            <a:r>
              <a:rPr lang="en-US" dirty="0"/>
              <a:t>100</a:t>
            </a:r>
            <a:endParaRPr lang="sv-SE" dirty="0"/>
          </a:p>
        </p:txBody>
      </p:sp>
      <p:sp>
        <p:nvSpPr>
          <p:cNvPr id="12" name="Text 2">
            <a:extLst>
              <a:ext uri="{FF2B5EF4-FFF2-40B4-BE49-F238E27FC236}">
                <a16:creationId xmlns:a16="http://schemas.microsoft.com/office/drawing/2014/main" id="{CB8FA521-E1BE-F1A7-F9AD-00A52F987A53}"/>
              </a:ext>
            </a:extLst>
          </p:cNvPr>
          <p:cNvSpPr>
            <a:spLocks noGrp="1"/>
          </p:cNvSpPr>
          <p:nvPr>
            <p:ph type="body" sz="quarter" idx="100" hasCustomPrompt="1"/>
          </p:nvPr>
        </p:nvSpPr>
        <p:spPr>
          <a:xfrm>
            <a:off x="7725344" y="1215475"/>
            <a:ext cx="1773888" cy="432000"/>
          </a:xfrm>
        </p:spPr>
        <p:txBody>
          <a:bodyPr lIns="90000" tIns="36000" rIns="90000" bIns="36000">
            <a:noAutofit/>
          </a:bodyPr>
          <a:lstStyle>
            <a:lvl1pPr marL="0" indent="0" algn="ctr">
              <a:lnSpc>
                <a:spcPct val="100000"/>
              </a:lnSpc>
              <a:spcBef>
                <a:spcPts val="0"/>
              </a:spcBef>
              <a:spcAft>
                <a:spcPts val="0"/>
              </a:spcAft>
              <a:buNone/>
              <a:defRPr lang="en-US" sz="1250" kern="1200" spc="0" baseline="0" dirty="0">
                <a:solidFill>
                  <a:schemeClr val="tx1"/>
                </a:solidFill>
                <a:latin typeface="+mn-lt"/>
                <a:ea typeface="+mn-ea"/>
                <a:cs typeface="+mn-cs"/>
              </a:defRPr>
            </a:lvl1pPr>
            <a:lvl2pPr marL="432000" indent="0">
              <a:buNone/>
              <a:defRPr/>
            </a:lvl2pPr>
            <a:lvl3pPr marL="758250" indent="0">
              <a:buNone/>
              <a:defRPr/>
            </a:lvl3pPr>
            <a:lvl4pPr marL="1116000" indent="0">
              <a:buNone/>
              <a:defRPr/>
            </a:lvl4pPr>
            <a:lvl5pPr marL="1476000" indent="0">
              <a:buNone/>
              <a:defRPr/>
            </a:lvl5pPr>
          </a:lstStyle>
          <a:p>
            <a:pPr marL="0" lvl="0" indent="0" algn="ctr" defTabSz="914309" rtl="0" eaLnBrk="1" latinLnBrk="0" hangingPunct="1">
              <a:lnSpc>
                <a:spcPct val="100000"/>
              </a:lnSpc>
              <a:spcBef>
                <a:spcPts val="0"/>
              </a:spcBef>
              <a:spcAft>
                <a:spcPts val="0"/>
              </a:spcAft>
              <a:buClrTx/>
              <a:buSzPct val="90000"/>
              <a:buFont typeface="System Font Regular"/>
              <a:buNone/>
              <a:tabLst/>
            </a:pPr>
            <a:r>
              <a:rPr lang="en-US" dirty="0"/>
              <a:t>Lorem ipsum</a:t>
            </a:r>
          </a:p>
        </p:txBody>
      </p:sp>
      <p:sp>
        <p:nvSpPr>
          <p:cNvPr id="31" name="Heading 2">
            <a:extLst>
              <a:ext uri="{FF2B5EF4-FFF2-40B4-BE49-F238E27FC236}">
                <a16:creationId xmlns:a16="http://schemas.microsoft.com/office/drawing/2014/main" id="{9623FCC2-9CC3-9DC8-302A-7C2C75A41EC8}"/>
              </a:ext>
            </a:extLst>
          </p:cNvPr>
          <p:cNvSpPr>
            <a:spLocks noGrp="1"/>
          </p:cNvSpPr>
          <p:nvPr>
            <p:ph type="body" sz="quarter" idx="88" hasCustomPrompt="1"/>
          </p:nvPr>
        </p:nvSpPr>
        <p:spPr>
          <a:xfrm>
            <a:off x="7724976" y="632785"/>
            <a:ext cx="1774800" cy="576000"/>
          </a:xfrm>
        </p:spPr>
        <p:txBody>
          <a:bodyPr lIns="90000" tIns="0" rIns="90000" bIns="0" anchor="b" anchorCtr="0">
            <a:normAutofit/>
          </a:bodyPr>
          <a:lstStyle>
            <a:lvl1pPr marL="0" indent="0" algn="ctr">
              <a:lnSpc>
                <a:spcPct val="100000"/>
              </a:lnSpc>
              <a:spcBef>
                <a:spcPts val="0"/>
              </a:spcBef>
              <a:spcAft>
                <a:spcPts val="0"/>
              </a:spcAft>
              <a:buNone/>
              <a:defRPr sz="3200" b="1">
                <a:solidFill>
                  <a:srgbClr val="FFFFFF"/>
                </a:solidFill>
              </a:defRPr>
            </a:lvl1pPr>
          </a:lstStyle>
          <a:p>
            <a:pPr lvl="0"/>
            <a:r>
              <a:rPr lang="en-US" dirty="0"/>
              <a:t>100</a:t>
            </a:r>
            <a:endParaRPr lang="sv-SE" dirty="0"/>
          </a:p>
        </p:txBody>
      </p:sp>
      <p:sp>
        <p:nvSpPr>
          <p:cNvPr id="32" name="Text 1">
            <a:extLst>
              <a:ext uri="{FF2B5EF4-FFF2-40B4-BE49-F238E27FC236}">
                <a16:creationId xmlns:a16="http://schemas.microsoft.com/office/drawing/2014/main" id="{6A3CC711-2E1A-C048-AB4F-4FCE3ECC4FB5}"/>
              </a:ext>
            </a:extLst>
          </p:cNvPr>
          <p:cNvSpPr>
            <a:spLocks noGrp="1"/>
          </p:cNvSpPr>
          <p:nvPr>
            <p:ph type="body" sz="quarter" idx="89" hasCustomPrompt="1"/>
          </p:nvPr>
        </p:nvSpPr>
        <p:spPr>
          <a:xfrm>
            <a:off x="5346091" y="1224673"/>
            <a:ext cx="1773888" cy="432000"/>
          </a:xfrm>
        </p:spPr>
        <p:txBody>
          <a:bodyPr lIns="90000" tIns="36000" rIns="90000" bIns="36000">
            <a:noAutofit/>
          </a:bodyPr>
          <a:lstStyle>
            <a:lvl1pPr marL="0" indent="0" algn="ctr">
              <a:lnSpc>
                <a:spcPct val="100000"/>
              </a:lnSpc>
              <a:spcBef>
                <a:spcPts val="0"/>
              </a:spcBef>
              <a:spcAft>
                <a:spcPts val="0"/>
              </a:spcAft>
              <a:buNone/>
              <a:defRPr lang="en-US" sz="1250" kern="1200" spc="0" baseline="0" dirty="0">
                <a:solidFill>
                  <a:schemeClr val="tx1"/>
                </a:solidFill>
                <a:latin typeface="+mn-lt"/>
                <a:ea typeface="+mn-ea"/>
                <a:cs typeface="+mn-cs"/>
              </a:defRPr>
            </a:lvl1pPr>
            <a:lvl2pPr marL="432000" indent="0">
              <a:buNone/>
              <a:defRPr/>
            </a:lvl2pPr>
            <a:lvl3pPr marL="758250" indent="0">
              <a:buNone/>
              <a:defRPr/>
            </a:lvl3pPr>
            <a:lvl4pPr marL="1116000" indent="0">
              <a:buNone/>
              <a:defRPr/>
            </a:lvl4pPr>
            <a:lvl5pPr marL="1476000" indent="0">
              <a:buNone/>
              <a:defRPr/>
            </a:lvl5pPr>
          </a:lstStyle>
          <a:p>
            <a:pPr marL="0" lvl="0" indent="0" algn="ctr" defTabSz="914309" rtl="0" eaLnBrk="1" latinLnBrk="0" hangingPunct="1">
              <a:lnSpc>
                <a:spcPct val="100000"/>
              </a:lnSpc>
              <a:spcBef>
                <a:spcPts val="0"/>
              </a:spcBef>
              <a:spcAft>
                <a:spcPts val="0"/>
              </a:spcAft>
              <a:buClrTx/>
              <a:buSzPct val="90000"/>
              <a:buFont typeface="System Font Regular"/>
              <a:buNone/>
              <a:tabLst/>
            </a:pPr>
            <a:r>
              <a:rPr lang="en-US" dirty="0"/>
              <a:t>Lorem ipsum</a:t>
            </a:r>
          </a:p>
        </p:txBody>
      </p:sp>
      <p:sp>
        <p:nvSpPr>
          <p:cNvPr id="35" name="Heading 1">
            <a:extLst>
              <a:ext uri="{FF2B5EF4-FFF2-40B4-BE49-F238E27FC236}">
                <a16:creationId xmlns:a16="http://schemas.microsoft.com/office/drawing/2014/main" id="{D8EB59B6-C70A-8D92-3A20-0C9A2D704E7A}"/>
              </a:ext>
            </a:extLst>
          </p:cNvPr>
          <p:cNvSpPr>
            <a:spLocks noGrp="1"/>
          </p:cNvSpPr>
          <p:nvPr>
            <p:ph type="body" sz="quarter" idx="90" hasCustomPrompt="1"/>
          </p:nvPr>
        </p:nvSpPr>
        <p:spPr>
          <a:xfrm>
            <a:off x="5346817" y="639475"/>
            <a:ext cx="1774800" cy="576000"/>
          </a:xfrm>
        </p:spPr>
        <p:txBody>
          <a:bodyPr lIns="90000" tIns="0" rIns="90000" bIns="0" anchor="b" anchorCtr="0">
            <a:normAutofit/>
          </a:bodyPr>
          <a:lstStyle>
            <a:lvl1pPr marL="0" indent="0" algn="ctr">
              <a:lnSpc>
                <a:spcPct val="100000"/>
              </a:lnSpc>
              <a:spcBef>
                <a:spcPts val="0"/>
              </a:spcBef>
              <a:spcAft>
                <a:spcPts val="0"/>
              </a:spcAft>
              <a:buNone/>
              <a:defRPr lang="sv-SE" sz="3200" b="1" kern="1200" spc="0" baseline="0" dirty="0">
                <a:solidFill>
                  <a:schemeClr val="tx1"/>
                </a:solidFill>
                <a:latin typeface="+mn-lt"/>
                <a:ea typeface="+mn-ea"/>
                <a:cs typeface="+mn-cs"/>
              </a:defRPr>
            </a:lvl1pPr>
          </a:lstStyle>
          <a:p>
            <a:pPr marL="0" lvl="0" indent="0" algn="ctr" defTabSz="914309" rtl="0" eaLnBrk="1" latinLnBrk="0" hangingPunct="1">
              <a:lnSpc>
                <a:spcPct val="100000"/>
              </a:lnSpc>
              <a:spcBef>
                <a:spcPts val="0"/>
              </a:spcBef>
              <a:spcAft>
                <a:spcPts val="0"/>
              </a:spcAft>
              <a:buClrTx/>
              <a:buSzPct val="90000"/>
              <a:buFont typeface="System Font Regular"/>
              <a:buNone/>
              <a:tabLst/>
            </a:pPr>
            <a:r>
              <a:rPr lang="en-US" dirty="0"/>
              <a:t>100</a:t>
            </a:r>
            <a:endParaRPr lang="sv-SE" dirty="0"/>
          </a:p>
        </p:txBody>
      </p:sp>
      <p:sp>
        <p:nvSpPr>
          <p:cNvPr id="10" name="Text">
            <a:extLst>
              <a:ext uri="{FF2B5EF4-FFF2-40B4-BE49-F238E27FC236}">
                <a16:creationId xmlns:a16="http://schemas.microsoft.com/office/drawing/2014/main" id="{1E067025-8A6A-6981-0129-E94C446D57F9}"/>
              </a:ext>
            </a:extLst>
          </p:cNvPr>
          <p:cNvSpPr>
            <a:spLocks noGrp="1"/>
          </p:cNvSpPr>
          <p:nvPr>
            <p:ph type="body" sz="quarter" idx="40" hasCustomPrompt="1"/>
          </p:nvPr>
        </p:nvSpPr>
        <p:spPr>
          <a:xfrm>
            <a:off x="1053109" y="2577089"/>
            <a:ext cx="2981098" cy="3623685"/>
          </a:xfrm>
        </p:spPr>
        <p:txBody>
          <a:bodyPr/>
          <a:lstStyle>
            <a:lvl1pPr>
              <a:defRPr sz="1600"/>
            </a:lvl1pPr>
          </a:lstStyle>
          <a:p>
            <a:pPr lvl="0"/>
            <a:r>
              <a:rPr lang="en-US" dirty="0"/>
              <a:t>Click to add text</a:t>
            </a:r>
            <a:endParaRPr lang="sv-SE" dirty="0"/>
          </a:p>
        </p:txBody>
      </p:sp>
      <p:sp>
        <p:nvSpPr>
          <p:cNvPr id="13" name="Title">
            <a:extLst>
              <a:ext uri="{FF2B5EF4-FFF2-40B4-BE49-F238E27FC236}">
                <a16:creationId xmlns:a16="http://schemas.microsoft.com/office/drawing/2014/main" id="{4D68CE69-0CEA-4768-7C48-5463892BC90A}"/>
              </a:ext>
            </a:extLst>
          </p:cNvPr>
          <p:cNvSpPr>
            <a:spLocks noGrp="1"/>
          </p:cNvSpPr>
          <p:nvPr>
            <p:ph type="title" hasCustomPrompt="1"/>
          </p:nvPr>
        </p:nvSpPr>
        <p:spPr>
          <a:xfrm>
            <a:off x="1053108" y="1318305"/>
            <a:ext cx="2977833" cy="1021278"/>
          </a:xfrm>
        </p:spPr>
        <p:txBody>
          <a:bodyPr anchor="b" anchorCtr="0">
            <a:normAutofit/>
          </a:bodyPr>
          <a:lstStyle>
            <a:lvl1pPr>
              <a:defRPr sz="2800"/>
            </a:lvl1pPr>
          </a:lstStyle>
          <a:p>
            <a:r>
              <a:rPr lang="en-US" dirty="0"/>
              <a:t>Click to add title</a:t>
            </a:r>
            <a:endParaRPr lang="sv-SE" dirty="0"/>
          </a:p>
        </p:txBody>
      </p:sp>
    </p:spTree>
    <p:extLst>
      <p:ext uri="{BB962C8B-B14F-4D97-AF65-F5344CB8AC3E}">
        <p14:creationId xmlns:p14="http://schemas.microsoft.com/office/powerpoint/2010/main" val="28657861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ix boxes and one column">
    <p:spTree>
      <p:nvGrpSpPr>
        <p:cNvPr id="1" name=""/>
        <p:cNvGrpSpPr/>
        <p:nvPr/>
      </p:nvGrpSpPr>
      <p:grpSpPr>
        <a:xfrm>
          <a:off x="0" y="0"/>
          <a:ext cx="0" cy="0"/>
          <a:chOff x="0" y="0"/>
          <a:chExt cx="0" cy="0"/>
        </a:xfrm>
      </p:grpSpPr>
      <p:grpSp>
        <p:nvGrpSpPr>
          <p:cNvPr id="51" name="Group 3">
            <a:extLst>
              <a:ext uri="{FF2B5EF4-FFF2-40B4-BE49-F238E27FC236}">
                <a16:creationId xmlns:a16="http://schemas.microsoft.com/office/drawing/2014/main" id="{9628B27F-B68F-B674-6879-E6F285E70992}"/>
              </a:ext>
            </a:extLst>
          </p:cNvPr>
          <p:cNvGrpSpPr>
            <a:grpSpLocks noGrp="1" noUngrp="1" noRot="1" noMove="1" noResize="1"/>
          </p:cNvGrpSpPr>
          <p:nvPr userDrawn="1"/>
        </p:nvGrpSpPr>
        <p:grpSpPr>
          <a:xfrm>
            <a:off x="-2067" y="4572000"/>
            <a:ext cx="6098067" cy="2286000"/>
            <a:chOff x="6093933" y="2284016"/>
            <a:chExt cx="6098067" cy="2286000"/>
          </a:xfrm>
        </p:grpSpPr>
        <p:sp>
          <p:nvSpPr>
            <p:cNvPr id="52" name="Rectangle 9">
              <a:extLst>
                <a:ext uri="{FF2B5EF4-FFF2-40B4-BE49-F238E27FC236}">
                  <a16:creationId xmlns:a16="http://schemas.microsoft.com/office/drawing/2014/main" id="{4E536A01-9FC2-D8A2-0B25-0B69537987BE}"/>
                </a:ext>
              </a:extLst>
            </p:cNvPr>
            <p:cNvSpPr>
              <a:spLocks noGrp="1" noRot="1" noMove="1" noResize="1" noEditPoints="1" noAdjustHandles="1" noChangeArrowheads="1" noChangeShapeType="1"/>
            </p:cNvSpPr>
            <p:nvPr userDrawn="1"/>
          </p:nvSpPr>
          <p:spPr>
            <a:xfrm>
              <a:off x="9140734" y="2284016"/>
              <a:ext cx="3051266" cy="2286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noFill/>
              </a:endParaRPr>
            </a:p>
          </p:txBody>
        </p:sp>
        <p:sp>
          <p:nvSpPr>
            <p:cNvPr id="53" name="Rectangle 8">
              <a:extLst>
                <a:ext uri="{FF2B5EF4-FFF2-40B4-BE49-F238E27FC236}">
                  <a16:creationId xmlns:a16="http://schemas.microsoft.com/office/drawing/2014/main" id="{85547B60-995E-B393-A47C-1953491DF2FA}"/>
                </a:ext>
              </a:extLst>
            </p:cNvPr>
            <p:cNvSpPr>
              <a:spLocks noGrp="1" noRot="1" noMove="1" noResize="1" noEditPoints="1" noAdjustHandles="1" noChangeArrowheads="1" noChangeShapeType="1"/>
            </p:cNvSpPr>
            <p:nvPr userDrawn="1"/>
          </p:nvSpPr>
          <p:spPr>
            <a:xfrm>
              <a:off x="6093933" y="2284016"/>
              <a:ext cx="3049200" cy="2286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grpSp>
      <p:grpSp>
        <p:nvGrpSpPr>
          <p:cNvPr id="54" name="Group 2">
            <a:extLst>
              <a:ext uri="{FF2B5EF4-FFF2-40B4-BE49-F238E27FC236}">
                <a16:creationId xmlns:a16="http://schemas.microsoft.com/office/drawing/2014/main" id="{34179D8A-28CB-01B0-213C-2230C64FD067}"/>
              </a:ext>
            </a:extLst>
          </p:cNvPr>
          <p:cNvGrpSpPr>
            <a:grpSpLocks/>
          </p:cNvGrpSpPr>
          <p:nvPr userDrawn="1"/>
        </p:nvGrpSpPr>
        <p:grpSpPr>
          <a:xfrm>
            <a:off x="-3642" y="2287305"/>
            <a:ext cx="6102038" cy="2286000"/>
            <a:chOff x="6094800" y="2284016"/>
            <a:chExt cx="6102038" cy="2286000"/>
          </a:xfrm>
        </p:grpSpPr>
        <p:sp>
          <p:nvSpPr>
            <p:cNvPr id="55" name="Rectangle 6">
              <a:extLst>
                <a:ext uri="{FF2B5EF4-FFF2-40B4-BE49-F238E27FC236}">
                  <a16:creationId xmlns:a16="http://schemas.microsoft.com/office/drawing/2014/main" id="{FFFFDF9D-F7A2-C15D-92E4-8711371D5409}"/>
                </a:ext>
              </a:extLst>
            </p:cNvPr>
            <p:cNvSpPr>
              <a:spLocks/>
            </p:cNvSpPr>
            <p:nvPr userDrawn="1"/>
          </p:nvSpPr>
          <p:spPr>
            <a:xfrm>
              <a:off x="9147638" y="2284016"/>
              <a:ext cx="3049200" cy="2286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56" name="Rectangle 5">
              <a:extLst>
                <a:ext uri="{FF2B5EF4-FFF2-40B4-BE49-F238E27FC236}">
                  <a16:creationId xmlns:a16="http://schemas.microsoft.com/office/drawing/2014/main" id="{5437C7BC-D46C-3190-AF4E-AE89EE7BA2DB}"/>
                </a:ext>
              </a:extLst>
            </p:cNvPr>
            <p:cNvSpPr>
              <a:spLocks/>
            </p:cNvSpPr>
            <p:nvPr userDrawn="1"/>
          </p:nvSpPr>
          <p:spPr>
            <a:xfrm>
              <a:off x="6094800" y="2284016"/>
              <a:ext cx="3052838" cy="2286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solidFill>
                  <a:srgbClr val="3F3F3F"/>
                </a:solidFill>
              </a:endParaRPr>
            </a:p>
          </p:txBody>
        </p:sp>
      </p:grpSp>
      <p:grpSp>
        <p:nvGrpSpPr>
          <p:cNvPr id="57" name="Group 1">
            <a:extLst>
              <a:ext uri="{FF2B5EF4-FFF2-40B4-BE49-F238E27FC236}">
                <a16:creationId xmlns:a16="http://schemas.microsoft.com/office/drawing/2014/main" id="{508BE902-0806-6577-B8A2-EE00E166D911}"/>
              </a:ext>
            </a:extLst>
          </p:cNvPr>
          <p:cNvGrpSpPr>
            <a:grpSpLocks noGrp="1" noUngrp="1" noRot="1" noMove="1" noResize="1"/>
          </p:cNvGrpSpPr>
          <p:nvPr userDrawn="1"/>
        </p:nvGrpSpPr>
        <p:grpSpPr>
          <a:xfrm>
            <a:off x="-1" y="0"/>
            <a:ext cx="6096001" cy="2297849"/>
            <a:chOff x="6095999" y="2272167"/>
            <a:chExt cx="6096001" cy="2297849"/>
          </a:xfrm>
        </p:grpSpPr>
        <p:sp>
          <p:nvSpPr>
            <p:cNvPr id="58" name="Rectangle 3">
              <a:extLst>
                <a:ext uri="{FF2B5EF4-FFF2-40B4-BE49-F238E27FC236}">
                  <a16:creationId xmlns:a16="http://schemas.microsoft.com/office/drawing/2014/main" id="{8079559B-54A9-7DC4-D32D-1D34BB97FA9F}"/>
                </a:ext>
              </a:extLst>
            </p:cNvPr>
            <p:cNvSpPr>
              <a:spLocks noGrp="1" noRot="1" noMove="1" noResize="1" noEditPoints="1" noAdjustHandles="1" noChangeArrowheads="1" noChangeShapeType="1"/>
            </p:cNvSpPr>
            <p:nvPr userDrawn="1"/>
          </p:nvSpPr>
          <p:spPr>
            <a:xfrm>
              <a:off x="9142800" y="2272167"/>
              <a:ext cx="3049200" cy="229784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59" name="Rectangle 2">
              <a:extLst>
                <a:ext uri="{FF2B5EF4-FFF2-40B4-BE49-F238E27FC236}">
                  <a16:creationId xmlns:a16="http://schemas.microsoft.com/office/drawing/2014/main" id="{EFD41AC2-4B9B-50E4-1AB8-CC9C3CE6BD08}"/>
                </a:ext>
              </a:extLst>
            </p:cNvPr>
            <p:cNvSpPr>
              <a:spLocks noGrp="1" noRot="1" noMove="1" noResize="1" noEditPoints="1" noAdjustHandles="1" noChangeArrowheads="1" noChangeShapeType="1"/>
            </p:cNvSpPr>
            <p:nvPr userDrawn="1"/>
          </p:nvSpPr>
          <p:spPr>
            <a:xfrm>
              <a:off x="6095999" y="2272167"/>
              <a:ext cx="3049200" cy="229784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solidFill>
                  <a:schemeClr val="tx1"/>
                </a:solidFill>
              </a:endParaRPr>
            </a:p>
          </p:txBody>
        </p:sp>
      </p:grpSp>
      <p:sp>
        <p:nvSpPr>
          <p:cNvPr id="60" name="Text 6">
            <a:extLst>
              <a:ext uri="{FF2B5EF4-FFF2-40B4-BE49-F238E27FC236}">
                <a16:creationId xmlns:a16="http://schemas.microsoft.com/office/drawing/2014/main" id="{0956F607-5648-E15C-6E5D-4DE8A8A4CAAF}"/>
              </a:ext>
            </a:extLst>
          </p:cNvPr>
          <p:cNvSpPr>
            <a:spLocks noGrp="1"/>
          </p:cNvSpPr>
          <p:nvPr>
            <p:ph type="body" sz="quarter" idx="104" hasCustomPrompt="1"/>
          </p:nvPr>
        </p:nvSpPr>
        <p:spPr>
          <a:xfrm>
            <a:off x="3507016" y="5783106"/>
            <a:ext cx="2120400" cy="468000"/>
          </a:xfrm>
        </p:spPr>
        <p:txBody>
          <a:bodyPr lIns="90000" tIns="36000" rIns="90000" bIns="36000">
            <a:noAutofit/>
          </a:bodyPr>
          <a:lstStyle>
            <a:lvl1pPr marL="0" indent="0" algn="ctr">
              <a:lnSpc>
                <a:spcPct val="100000"/>
              </a:lnSpc>
              <a:spcBef>
                <a:spcPts val="0"/>
              </a:spcBef>
              <a:spcAft>
                <a:spcPts val="0"/>
              </a:spcAft>
              <a:buNone/>
              <a:defRPr sz="1300" spc="0" baseline="0">
                <a:solidFill>
                  <a:schemeClr val="bg1"/>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61" name="Heading 6">
            <a:extLst>
              <a:ext uri="{FF2B5EF4-FFF2-40B4-BE49-F238E27FC236}">
                <a16:creationId xmlns:a16="http://schemas.microsoft.com/office/drawing/2014/main" id="{249911E6-516C-21B4-EED3-551D45A67834}"/>
              </a:ext>
            </a:extLst>
          </p:cNvPr>
          <p:cNvSpPr>
            <a:spLocks noGrp="1"/>
          </p:cNvSpPr>
          <p:nvPr>
            <p:ph type="body" sz="quarter" idx="105" hasCustomPrompt="1"/>
          </p:nvPr>
        </p:nvSpPr>
        <p:spPr>
          <a:xfrm>
            <a:off x="3507933" y="5164069"/>
            <a:ext cx="2120276" cy="612000"/>
          </a:xfrm>
        </p:spPr>
        <p:txBody>
          <a:bodyPr lIns="90000" tIns="0" rIns="90000" bIns="0" anchor="b" anchorCtr="0">
            <a:normAutofit/>
          </a:bodyPr>
          <a:lstStyle>
            <a:lvl1pPr marL="0" indent="0" algn="ctr">
              <a:lnSpc>
                <a:spcPct val="100000"/>
              </a:lnSpc>
              <a:spcBef>
                <a:spcPts val="0"/>
              </a:spcBef>
              <a:spcAft>
                <a:spcPts val="0"/>
              </a:spcAft>
              <a:buNone/>
              <a:defRPr sz="3600" b="1">
                <a:solidFill>
                  <a:schemeClr val="bg1"/>
                </a:solidFill>
              </a:defRPr>
            </a:lvl1pPr>
          </a:lstStyle>
          <a:p>
            <a:pPr lvl="0"/>
            <a:r>
              <a:rPr lang="en-US" dirty="0"/>
              <a:t>100</a:t>
            </a:r>
            <a:endParaRPr lang="sv-SE" dirty="0"/>
          </a:p>
        </p:txBody>
      </p:sp>
      <p:sp>
        <p:nvSpPr>
          <p:cNvPr id="62" name="Text 5">
            <a:extLst>
              <a:ext uri="{FF2B5EF4-FFF2-40B4-BE49-F238E27FC236}">
                <a16:creationId xmlns:a16="http://schemas.microsoft.com/office/drawing/2014/main" id="{216A6EEE-DE8F-B50C-D908-470D829C73F6}"/>
              </a:ext>
            </a:extLst>
          </p:cNvPr>
          <p:cNvSpPr>
            <a:spLocks noGrp="1"/>
          </p:cNvSpPr>
          <p:nvPr>
            <p:ph type="body" sz="quarter" idx="106" hasCustomPrompt="1"/>
          </p:nvPr>
        </p:nvSpPr>
        <p:spPr>
          <a:xfrm>
            <a:off x="458746" y="5793675"/>
            <a:ext cx="2120400" cy="468000"/>
          </a:xfrm>
        </p:spPr>
        <p:txBody>
          <a:bodyPr lIns="90000" tIns="36000" rIns="90000" bIns="36000">
            <a:noAutofit/>
          </a:bodyPr>
          <a:lstStyle>
            <a:lvl1pPr marL="0" indent="0" algn="ctr">
              <a:lnSpc>
                <a:spcPct val="100000"/>
              </a:lnSpc>
              <a:spcBef>
                <a:spcPts val="0"/>
              </a:spcBef>
              <a:spcAft>
                <a:spcPts val="0"/>
              </a:spcAft>
              <a:buNone/>
              <a:defRPr sz="1300" spc="0" baseline="0">
                <a:solidFill>
                  <a:schemeClr val="tx1"/>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63" name="Heading 5">
            <a:extLst>
              <a:ext uri="{FF2B5EF4-FFF2-40B4-BE49-F238E27FC236}">
                <a16:creationId xmlns:a16="http://schemas.microsoft.com/office/drawing/2014/main" id="{256D8B96-1622-4A45-F771-D7F3E12657DA}"/>
              </a:ext>
            </a:extLst>
          </p:cNvPr>
          <p:cNvSpPr>
            <a:spLocks noGrp="1"/>
          </p:cNvSpPr>
          <p:nvPr>
            <p:ph type="body" sz="quarter" idx="107" hasCustomPrompt="1"/>
          </p:nvPr>
        </p:nvSpPr>
        <p:spPr>
          <a:xfrm>
            <a:off x="460799" y="5167461"/>
            <a:ext cx="2120276" cy="612000"/>
          </a:xfrm>
        </p:spPr>
        <p:txBody>
          <a:bodyPr lIns="90000" tIns="0" rIns="90000" bIns="0" anchor="b" anchorCtr="0">
            <a:normAutofit/>
          </a:bodyPr>
          <a:lstStyle>
            <a:lvl1pPr marL="0" indent="0" algn="ctr">
              <a:lnSpc>
                <a:spcPct val="100000"/>
              </a:lnSpc>
              <a:spcBef>
                <a:spcPts val="0"/>
              </a:spcBef>
              <a:spcAft>
                <a:spcPts val="0"/>
              </a:spcAft>
              <a:buNone/>
              <a:defRPr sz="3600" b="1">
                <a:solidFill>
                  <a:schemeClr val="tx1"/>
                </a:solidFill>
              </a:defRPr>
            </a:lvl1pPr>
          </a:lstStyle>
          <a:p>
            <a:pPr lvl="0"/>
            <a:r>
              <a:rPr lang="en-US" dirty="0"/>
              <a:t>100</a:t>
            </a:r>
            <a:endParaRPr lang="sv-SE" dirty="0"/>
          </a:p>
        </p:txBody>
      </p:sp>
      <p:sp>
        <p:nvSpPr>
          <p:cNvPr id="64" name="Text 4">
            <a:extLst>
              <a:ext uri="{FF2B5EF4-FFF2-40B4-BE49-F238E27FC236}">
                <a16:creationId xmlns:a16="http://schemas.microsoft.com/office/drawing/2014/main" id="{F2731FB1-8152-0E76-7FB2-4A691F8AAF74}"/>
              </a:ext>
            </a:extLst>
          </p:cNvPr>
          <p:cNvSpPr>
            <a:spLocks noGrp="1"/>
          </p:cNvSpPr>
          <p:nvPr>
            <p:ph type="body" sz="quarter" idx="108" hasCustomPrompt="1"/>
          </p:nvPr>
        </p:nvSpPr>
        <p:spPr>
          <a:xfrm>
            <a:off x="3513978" y="3517402"/>
            <a:ext cx="2120400" cy="468000"/>
          </a:xfrm>
        </p:spPr>
        <p:txBody>
          <a:bodyPr lIns="90000" tIns="36000" rIns="90000" bIns="36000">
            <a:noAutofit/>
          </a:bodyPr>
          <a:lstStyle>
            <a:lvl1pPr marL="0" indent="0" algn="ctr">
              <a:lnSpc>
                <a:spcPct val="100000"/>
              </a:lnSpc>
              <a:spcBef>
                <a:spcPts val="0"/>
              </a:spcBef>
              <a:spcAft>
                <a:spcPts val="0"/>
              </a:spcAft>
              <a:buNone/>
              <a:defRPr sz="1300" spc="0" baseline="0">
                <a:solidFill>
                  <a:schemeClr val="tx1"/>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65" name="Heading 4">
            <a:extLst>
              <a:ext uri="{FF2B5EF4-FFF2-40B4-BE49-F238E27FC236}">
                <a16:creationId xmlns:a16="http://schemas.microsoft.com/office/drawing/2014/main" id="{3EC5B70C-7C4D-E41D-A50F-24D8EE99A57E}"/>
              </a:ext>
            </a:extLst>
          </p:cNvPr>
          <p:cNvSpPr>
            <a:spLocks noGrp="1"/>
          </p:cNvSpPr>
          <p:nvPr>
            <p:ph type="body" sz="quarter" idx="109" hasCustomPrompt="1"/>
          </p:nvPr>
        </p:nvSpPr>
        <p:spPr>
          <a:xfrm>
            <a:off x="3514040" y="2895404"/>
            <a:ext cx="2120276" cy="612000"/>
          </a:xfrm>
        </p:spPr>
        <p:txBody>
          <a:bodyPr lIns="90000" tIns="0" rIns="90000" bIns="0" anchor="b" anchorCtr="0">
            <a:normAutofit/>
          </a:bodyPr>
          <a:lstStyle>
            <a:lvl1pPr marL="0" indent="0" algn="ctr">
              <a:lnSpc>
                <a:spcPct val="100000"/>
              </a:lnSpc>
              <a:spcBef>
                <a:spcPts val="0"/>
              </a:spcBef>
              <a:spcAft>
                <a:spcPts val="0"/>
              </a:spcAft>
              <a:buNone/>
              <a:defRPr sz="3600" b="1">
                <a:solidFill>
                  <a:schemeClr val="tx1"/>
                </a:solidFill>
              </a:defRPr>
            </a:lvl1pPr>
          </a:lstStyle>
          <a:p>
            <a:pPr lvl="0"/>
            <a:r>
              <a:rPr lang="en-US" dirty="0"/>
              <a:t>100</a:t>
            </a:r>
            <a:endParaRPr lang="sv-SE" dirty="0"/>
          </a:p>
        </p:txBody>
      </p:sp>
      <p:sp>
        <p:nvSpPr>
          <p:cNvPr id="66" name="Text 3">
            <a:extLst>
              <a:ext uri="{FF2B5EF4-FFF2-40B4-BE49-F238E27FC236}">
                <a16:creationId xmlns:a16="http://schemas.microsoft.com/office/drawing/2014/main" id="{9B9B6ABC-8254-182C-7577-410E45B1BD44}"/>
              </a:ext>
            </a:extLst>
          </p:cNvPr>
          <p:cNvSpPr>
            <a:spLocks noGrp="1"/>
          </p:cNvSpPr>
          <p:nvPr>
            <p:ph type="body" sz="quarter" idx="110" hasCustomPrompt="1"/>
          </p:nvPr>
        </p:nvSpPr>
        <p:spPr>
          <a:xfrm>
            <a:off x="462865" y="3507946"/>
            <a:ext cx="2120400" cy="468000"/>
          </a:xfrm>
        </p:spPr>
        <p:txBody>
          <a:bodyPr lIns="90000" tIns="36000" rIns="90000" bIns="36000">
            <a:noAutofit/>
          </a:bodyPr>
          <a:lstStyle>
            <a:lvl1pPr marL="0" indent="0" algn="ctr">
              <a:lnSpc>
                <a:spcPct val="100000"/>
              </a:lnSpc>
              <a:spcBef>
                <a:spcPts val="0"/>
              </a:spcBef>
              <a:spcAft>
                <a:spcPts val="0"/>
              </a:spcAft>
              <a:buNone/>
              <a:defRPr sz="1300" spc="0" baseline="0">
                <a:solidFill>
                  <a:schemeClr val="bg1"/>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67" name="Heading 3">
            <a:extLst>
              <a:ext uri="{FF2B5EF4-FFF2-40B4-BE49-F238E27FC236}">
                <a16:creationId xmlns:a16="http://schemas.microsoft.com/office/drawing/2014/main" id="{A6C3E1F8-1C35-91F8-F854-227E3C6D1CDC}"/>
              </a:ext>
            </a:extLst>
          </p:cNvPr>
          <p:cNvSpPr>
            <a:spLocks noGrp="1"/>
          </p:cNvSpPr>
          <p:nvPr>
            <p:ph type="body" sz="quarter" idx="111" hasCustomPrompt="1"/>
          </p:nvPr>
        </p:nvSpPr>
        <p:spPr>
          <a:xfrm>
            <a:off x="460799" y="2895404"/>
            <a:ext cx="2120276" cy="612000"/>
          </a:xfrm>
        </p:spPr>
        <p:txBody>
          <a:bodyPr lIns="90000" tIns="0" rIns="90000" bIns="0" anchor="b" anchorCtr="0">
            <a:normAutofit/>
          </a:bodyPr>
          <a:lstStyle>
            <a:lvl1pPr marL="0" indent="0" algn="ctr">
              <a:lnSpc>
                <a:spcPct val="100000"/>
              </a:lnSpc>
              <a:spcBef>
                <a:spcPts val="0"/>
              </a:spcBef>
              <a:spcAft>
                <a:spcPts val="0"/>
              </a:spcAft>
              <a:buNone/>
              <a:defRPr sz="3600" b="1">
                <a:solidFill>
                  <a:schemeClr val="bg1"/>
                </a:solidFill>
              </a:defRPr>
            </a:lvl1pPr>
          </a:lstStyle>
          <a:p>
            <a:pPr lvl="0"/>
            <a:r>
              <a:rPr lang="en-US" dirty="0"/>
              <a:t>100</a:t>
            </a:r>
            <a:endParaRPr lang="sv-SE" dirty="0"/>
          </a:p>
        </p:txBody>
      </p:sp>
      <p:sp>
        <p:nvSpPr>
          <p:cNvPr id="68" name="Text 2">
            <a:extLst>
              <a:ext uri="{FF2B5EF4-FFF2-40B4-BE49-F238E27FC236}">
                <a16:creationId xmlns:a16="http://schemas.microsoft.com/office/drawing/2014/main" id="{8802DF9A-6867-6921-5423-DB6BD41260B9}"/>
              </a:ext>
            </a:extLst>
          </p:cNvPr>
          <p:cNvSpPr>
            <a:spLocks noGrp="1"/>
          </p:cNvSpPr>
          <p:nvPr>
            <p:ph type="body" sz="quarter" idx="112" hasCustomPrompt="1"/>
          </p:nvPr>
        </p:nvSpPr>
        <p:spPr>
          <a:xfrm>
            <a:off x="3507138" y="1218351"/>
            <a:ext cx="2120400" cy="468000"/>
          </a:xfrm>
        </p:spPr>
        <p:txBody>
          <a:bodyPr lIns="90000" tIns="36000" rIns="90000" bIns="36000">
            <a:noAutofit/>
          </a:bodyPr>
          <a:lstStyle>
            <a:lvl1pPr marL="0" indent="0" algn="ctr">
              <a:lnSpc>
                <a:spcPct val="100000"/>
              </a:lnSpc>
              <a:spcBef>
                <a:spcPts val="0"/>
              </a:spcBef>
              <a:spcAft>
                <a:spcPts val="0"/>
              </a:spcAft>
              <a:buNone/>
              <a:defRPr sz="1300" spc="0" baseline="0">
                <a:solidFill>
                  <a:schemeClr val="bg2"/>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69" name="Heading 2">
            <a:extLst>
              <a:ext uri="{FF2B5EF4-FFF2-40B4-BE49-F238E27FC236}">
                <a16:creationId xmlns:a16="http://schemas.microsoft.com/office/drawing/2014/main" id="{090AF5C6-783B-0691-32FF-02D2A2857819}"/>
              </a:ext>
            </a:extLst>
          </p:cNvPr>
          <p:cNvSpPr>
            <a:spLocks noGrp="1"/>
          </p:cNvSpPr>
          <p:nvPr>
            <p:ph type="body" sz="quarter" idx="113" hasCustomPrompt="1"/>
          </p:nvPr>
        </p:nvSpPr>
        <p:spPr>
          <a:xfrm>
            <a:off x="3507140" y="597555"/>
            <a:ext cx="2120276" cy="612000"/>
          </a:xfrm>
        </p:spPr>
        <p:txBody>
          <a:bodyPr lIns="90000" tIns="0" rIns="90000" bIns="0" anchor="b" anchorCtr="0">
            <a:normAutofit/>
          </a:bodyPr>
          <a:lstStyle>
            <a:lvl1pPr marL="0" indent="0" algn="ctr">
              <a:lnSpc>
                <a:spcPct val="100000"/>
              </a:lnSpc>
              <a:spcBef>
                <a:spcPts val="0"/>
              </a:spcBef>
              <a:spcAft>
                <a:spcPts val="0"/>
              </a:spcAft>
              <a:buNone/>
              <a:defRPr sz="3600" b="1">
                <a:solidFill>
                  <a:schemeClr val="bg2"/>
                </a:solidFill>
              </a:defRPr>
            </a:lvl1pPr>
          </a:lstStyle>
          <a:p>
            <a:pPr lvl="0"/>
            <a:r>
              <a:rPr lang="en-US" dirty="0"/>
              <a:t>100</a:t>
            </a:r>
          </a:p>
        </p:txBody>
      </p:sp>
      <p:sp>
        <p:nvSpPr>
          <p:cNvPr id="70" name="Text 1">
            <a:extLst>
              <a:ext uri="{FF2B5EF4-FFF2-40B4-BE49-F238E27FC236}">
                <a16:creationId xmlns:a16="http://schemas.microsoft.com/office/drawing/2014/main" id="{B0920E8D-1831-1AB6-7801-5565E38BD996}"/>
              </a:ext>
            </a:extLst>
          </p:cNvPr>
          <p:cNvSpPr>
            <a:spLocks noGrp="1"/>
          </p:cNvSpPr>
          <p:nvPr>
            <p:ph type="body" sz="quarter" idx="114" hasCustomPrompt="1"/>
          </p:nvPr>
        </p:nvSpPr>
        <p:spPr>
          <a:xfrm>
            <a:off x="462057" y="1218351"/>
            <a:ext cx="2120400" cy="468000"/>
          </a:xfrm>
        </p:spPr>
        <p:txBody>
          <a:bodyPr lIns="90000" tIns="36000" rIns="90000" bIns="36000">
            <a:noAutofit/>
          </a:bodyPr>
          <a:lstStyle>
            <a:lvl1pPr marL="0" indent="0" algn="ctr">
              <a:lnSpc>
                <a:spcPct val="100000"/>
              </a:lnSpc>
              <a:spcBef>
                <a:spcPts val="0"/>
              </a:spcBef>
              <a:spcAft>
                <a:spcPts val="0"/>
              </a:spcAft>
              <a:buNone/>
              <a:defRPr sz="1300" spc="0" baseline="0">
                <a:solidFill>
                  <a:schemeClr val="tx1"/>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71" name="Heading 1">
            <a:extLst>
              <a:ext uri="{FF2B5EF4-FFF2-40B4-BE49-F238E27FC236}">
                <a16:creationId xmlns:a16="http://schemas.microsoft.com/office/drawing/2014/main" id="{407F7B70-9C17-FCD9-1E79-4580A16A8363}"/>
              </a:ext>
            </a:extLst>
          </p:cNvPr>
          <p:cNvSpPr>
            <a:spLocks noGrp="1"/>
          </p:cNvSpPr>
          <p:nvPr>
            <p:ph type="body" sz="quarter" idx="115" hasCustomPrompt="1"/>
          </p:nvPr>
        </p:nvSpPr>
        <p:spPr>
          <a:xfrm>
            <a:off x="462865" y="597555"/>
            <a:ext cx="2120400" cy="612000"/>
          </a:xfrm>
        </p:spPr>
        <p:txBody>
          <a:bodyPr lIns="90000" tIns="0" rIns="90000" bIns="0" anchor="b" anchorCtr="0">
            <a:normAutofit/>
          </a:bodyPr>
          <a:lstStyle>
            <a:lvl1pPr marL="0" indent="0" algn="ctr">
              <a:lnSpc>
                <a:spcPct val="100000"/>
              </a:lnSpc>
              <a:spcBef>
                <a:spcPts val="0"/>
              </a:spcBef>
              <a:spcAft>
                <a:spcPts val="0"/>
              </a:spcAft>
              <a:buNone/>
              <a:defRPr sz="3600" b="1">
                <a:solidFill>
                  <a:schemeClr val="tx1"/>
                </a:solidFill>
              </a:defRPr>
            </a:lvl1pPr>
          </a:lstStyle>
          <a:p>
            <a:pPr lvl="0"/>
            <a:r>
              <a:rPr lang="en-US" dirty="0"/>
              <a:t>100</a:t>
            </a:r>
            <a:endParaRPr lang="sv-SE" dirty="0"/>
          </a:p>
        </p:txBody>
      </p:sp>
      <p:sp>
        <p:nvSpPr>
          <p:cNvPr id="6" name="Footer">
            <a:extLst>
              <a:ext uri="{FF2B5EF4-FFF2-40B4-BE49-F238E27FC236}">
                <a16:creationId xmlns:a16="http://schemas.microsoft.com/office/drawing/2014/main" id="{8B3ED04F-1317-5C76-E3CB-9F2F6597D95C}"/>
              </a:ext>
            </a:extLst>
          </p:cNvPr>
          <p:cNvSpPr>
            <a:spLocks noGrp="1"/>
          </p:cNvSpPr>
          <p:nvPr>
            <p:ph type="ftr" sz="quarter" idx="35"/>
          </p:nvPr>
        </p:nvSpPr>
        <p:spPr>
          <a:xfrm>
            <a:off x="7061861" y="6200774"/>
            <a:ext cx="4074452" cy="288926"/>
          </a:xfrm>
        </p:spPr>
        <p:txBody>
          <a:bodyPr/>
          <a:lstStyle/>
          <a:p>
            <a:endParaRPr lang="sv-SE" dirty="0"/>
          </a:p>
        </p:txBody>
      </p:sp>
      <p:sp>
        <p:nvSpPr>
          <p:cNvPr id="2" name="Text">
            <a:extLst>
              <a:ext uri="{FF2B5EF4-FFF2-40B4-BE49-F238E27FC236}">
                <a16:creationId xmlns:a16="http://schemas.microsoft.com/office/drawing/2014/main" id="{ACB598A3-200B-85F0-89B2-3D7A2581DD77}"/>
              </a:ext>
            </a:extLst>
          </p:cNvPr>
          <p:cNvSpPr>
            <a:spLocks noGrp="1"/>
          </p:cNvSpPr>
          <p:nvPr>
            <p:ph type="body" sz="quarter" idx="40" hasCustomPrompt="1"/>
          </p:nvPr>
        </p:nvSpPr>
        <p:spPr>
          <a:xfrm>
            <a:off x="7067611" y="2731325"/>
            <a:ext cx="4068794" cy="3469449"/>
          </a:xfrm>
        </p:spPr>
        <p:txBody>
          <a:bodyPr/>
          <a:lstStyle/>
          <a:p>
            <a:pPr lvl="0"/>
            <a:r>
              <a:rPr lang="en-US" dirty="0"/>
              <a:t>Click to add text</a:t>
            </a:r>
            <a:endParaRPr lang="sv-SE" dirty="0"/>
          </a:p>
        </p:txBody>
      </p:sp>
      <p:sp>
        <p:nvSpPr>
          <p:cNvPr id="5" name="Title">
            <a:extLst>
              <a:ext uri="{FF2B5EF4-FFF2-40B4-BE49-F238E27FC236}">
                <a16:creationId xmlns:a16="http://schemas.microsoft.com/office/drawing/2014/main" id="{C55ECB24-0F8B-77DD-C72B-3C698B20E28A}"/>
              </a:ext>
            </a:extLst>
          </p:cNvPr>
          <p:cNvSpPr>
            <a:spLocks noGrp="1"/>
          </p:cNvSpPr>
          <p:nvPr>
            <p:ph type="title" hasCustomPrompt="1"/>
          </p:nvPr>
        </p:nvSpPr>
        <p:spPr>
          <a:xfrm>
            <a:off x="7067520" y="1472541"/>
            <a:ext cx="4068794" cy="1021278"/>
          </a:xfrm>
        </p:spPr>
        <p:txBody>
          <a:bodyPr anchor="b" anchorCtr="0"/>
          <a:lstStyle/>
          <a:p>
            <a:r>
              <a:rPr lang="en-US" dirty="0"/>
              <a:t>Click to add title</a:t>
            </a:r>
            <a:endParaRPr lang="sv-SE" dirty="0"/>
          </a:p>
        </p:txBody>
      </p:sp>
    </p:spTree>
    <p:extLst>
      <p:ext uri="{BB962C8B-B14F-4D97-AF65-F5344CB8AC3E}">
        <p14:creationId xmlns:p14="http://schemas.microsoft.com/office/powerpoint/2010/main" val="1919797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Nine boxes and one column">
    <p:spTree>
      <p:nvGrpSpPr>
        <p:cNvPr id="1" name=""/>
        <p:cNvGrpSpPr/>
        <p:nvPr/>
      </p:nvGrpSpPr>
      <p:grpSpPr>
        <a:xfrm>
          <a:off x="0" y="0"/>
          <a:ext cx="0" cy="0"/>
          <a:chOff x="0" y="0"/>
          <a:chExt cx="0" cy="0"/>
        </a:xfrm>
      </p:grpSpPr>
      <p:grpSp>
        <p:nvGrpSpPr>
          <p:cNvPr id="20" name="Group 3">
            <a:extLst>
              <a:ext uri="{FF2B5EF4-FFF2-40B4-BE49-F238E27FC236}">
                <a16:creationId xmlns:a16="http://schemas.microsoft.com/office/drawing/2014/main" id="{B4D16CEE-2BA1-1AB4-8A9C-4CEE67596611}"/>
              </a:ext>
            </a:extLst>
          </p:cNvPr>
          <p:cNvGrpSpPr>
            <a:grpSpLocks noGrp="1" noUngrp="1" noRot="1" noMove="1" noResize="1"/>
          </p:cNvGrpSpPr>
          <p:nvPr userDrawn="1"/>
        </p:nvGrpSpPr>
        <p:grpSpPr>
          <a:xfrm>
            <a:off x="0" y="4572110"/>
            <a:ext cx="7150282" cy="2286000"/>
            <a:chOff x="5041717" y="2284016"/>
            <a:chExt cx="7150282" cy="2286000"/>
          </a:xfrm>
        </p:grpSpPr>
        <p:sp>
          <p:nvSpPr>
            <p:cNvPr id="23" name="Rectangle 9">
              <a:extLst>
                <a:ext uri="{FF2B5EF4-FFF2-40B4-BE49-F238E27FC236}">
                  <a16:creationId xmlns:a16="http://schemas.microsoft.com/office/drawing/2014/main" id="{8D1167AE-35DD-0F3C-7BD4-83AE55330696}"/>
                </a:ext>
              </a:extLst>
            </p:cNvPr>
            <p:cNvSpPr>
              <a:spLocks noGrp="1" noRot="1" noMove="1" noResize="1" noEditPoints="1" noAdjustHandles="1" noChangeArrowheads="1" noChangeShapeType="1"/>
            </p:cNvSpPr>
            <p:nvPr userDrawn="1"/>
          </p:nvSpPr>
          <p:spPr>
            <a:xfrm>
              <a:off x="9807210" y="2284016"/>
              <a:ext cx="2384789" cy="2286000"/>
            </a:xfrm>
            <a:prstGeom prst="rect">
              <a:avLst/>
            </a:prstGeom>
            <a:solidFill>
              <a:srgbClr val="4141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noFill/>
              </a:endParaRPr>
            </a:p>
          </p:txBody>
        </p:sp>
        <p:sp>
          <p:nvSpPr>
            <p:cNvPr id="22" name="Rectangle 8">
              <a:extLst>
                <a:ext uri="{FF2B5EF4-FFF2-40B4-BE49-F238E27FC236}">
                  <a16:creationId xmlns:a16="http://schemas.microsoft.com/office/drawing/2014/main" id="{76F3B669-6831-DBDB-7AA2-FD1F2AD82C8E}"/>
                </a:ext>
              </a:extLst>
            </p:cNvPr>
            <p:cNvSpPr>
              <a:spLocks noGrp="1" noRot="1" noMove="1" noResize="1" noEditPoints="1" noAdjustHandles="1" noChangeArrowheads="1" noChangeShapeType="1"/>
            </p:cNvSpPr>
            <p:nvPr userDrawn="1"/>
          </p:nvSpPr>
          <p:spPr>
            <a:xfrm>
              <a:off x="7424917" y="2284016"/>
              <a:ext cx="2383200" cy="2286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1" name="Rectangle 7">
              <a:extLst>
                <a:ext uri="{FF2B5EF4-FFF2-40B4-BE49-F238E27FC236}">
                  <a16:creationId xmlns:a16="http://schemas.microsoft.com/office/drawing/2014/main" id="{CFA997A0-9060-D4B8-6136-C6D70E658BD6}"/>
                </a:ext>
              </a:extLst>
            </p:cNvPr>
            <p:cNvSpPr>
              <a:spLocks noGrp="1" noRot="1" noMove="1" noResize="1" noEditPoints="1" noAdjustHandles="1" noChangeArrowheads="1" noChangeShapeType="1"/>
            </p:cNvSpPr>
            <p:nvPr userDrawn="1"/>
          </p:nvSpPr>
          <p:spPr>
            <a:xfrm>
              <a:off x="5041717" y="2284016"/>
              <a:ext cx="2383200" cy="2286000"/>
            </a:xfrm>
            <a:prstGeom prst="rect">
              <a:avLst/>
            </a:prstGeom>
            <a:solidFill>
              <a:srgbClr val="0038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grpSp>
      <p:grpSp>
        <p:nvGrpSpPr>
          <p:cNvPr id="9" name="Group 2">
            <a:extLst>
              <a:ext uri="{FF2B5EF4-FFF2-40B4-BE49-F238E27FC236}">
                <a16:creationId xmlns:a16="http://schemas.microsoft.com/office/drawing/2014/main" id="{A5E8F9C5-3D86-EAC8-0E4A-5395115F4029}"/>
              </a:ext>
            </a:extLst>
          </p:cNvPr>
          <p:cNvGrpSpPr>
            <a:grpSpLocks noGrp="1" noUngrp="1" noRot="1" noMove="1" noResize="1"/>
          </p:cNvGrpSpPr>
          <p:nvPr userDrawn="1"/>
        </p:nvGrpSpPr>
        <p:grpSpPr>
          <a:xfrm>
            <a:off x="0" y="2287415"/>
            <a:ext cx="7150282" cy="2286000"/>
            <a:chOff x="5041717" y="2284016"/>
            <a:chExt cx="7150282" cy="2286000"/>
          </a:xfrm>
        </p:grpSpPr>
        <p:sp>
          <p:nvSpPr>
            <p:cNvPr id="6" name="Rectangle 6">
              <a:extLst>
                <a:ext uri="{FF2B5EF4-FFF2-40B4-BE49-F238E27FC236}">
                  <a16:creationId xmlns:a16="http://schemas.microsoft.com/office/drawing/2014/main" id="{728D9FC1-317D-CE5D-9680-865CBF13B6E8}"/>
                </a:ext>
              </a:extLst>
            </p:cNvPr>
            <p:cNvSpPr>
              <a:spLocks noGrp="1" noRot="1" noMove="1" noResize="1" noEditPoints="1" noAdjustHandles="1" noChangeArrowheads="1" noChangeShapeType="1"/>
            </p:cNvSpPr>
            <p:nvPr userDrawn="1"/>
          </p:nvSpPr>
          <p:spPr>
            <a:xfrm>
              <a:off x="9807210" y="2284016"/>
              <a:ext cx="2384789" cy="2286000"/>
            </a:xfrm>
            <a:prstGeom prst="rect">
              <a:avLst/>
            </a:prstGeom>
            <a:solidFill>
              <a:srgbClr val="CCD7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5" name="Rectangle 5">
              <a:extLst>
                <a:ext uri="{FF2B5EF4-FFF2-40B4-BE49-F238E27FC236}">
                  <a16:creationId xmlns:a16="http://schemas.microsoft.com/office/drawing/2014/main" id="{6AAECC39-9F8D-78C1-5A42-23E52F9FC838}"/>
                </a:ext>
              </a:extLst>
            </p:cNvPr>
            <p:cNvSpPr>
              <a:spLocks noGrp="1" noRot="1" noMove="1" noResize="1" noEditPoints="1" noAdjustHandles="1" noChangeArrowheads="1" noChangeShapeType="1"/>
            </p:cNvSpPr>
            <p:nvPr userDrawn="1"/>
          </p:nvSpPr>
          <p:spPr>
            <a:xfrm>
              <a:off x="7424917" y="2284016"/>
              <a:ext cx="2383200" cy="2286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4" name="Rectangle 4">
              <a:extLst>
                <a:ext uri="{FF2B5EF4-FFF2-40B4-BE49-F238E27FC236}">
                  <a16:creationId xmlns:a16="http://schemas.microsoft.com/office/drawing/2014/main" id="{9B20D402-0ED4-B729-482D-D0617B8A018E}"/>
                </a:ext>
              </a:extLst>
            </p:cNvPr>
            <p:cNvSpPr>
              <a:spLocks noGrp="1" noRot="1" noMove="1" noResize="1" noEditPoints="1" noAdjustHandles="1" noChangeArrowheads="1" noChangeShapeType="1"/>
            </p:cNvSpPr>
            <p:nvPr userDrawn="1"/>
          </p:nvSpPr>
          <p:spPr>
            <a:xfrm>
              <a:off x="5041717" y="2284016"/>
              <a:ext cx="2383200" cy="2286000"/>
            </a:xfrm>
            <a:prstGeom prst="rect">
              <a:avLst/>
            </a:prstGeom>
            <a:solidFill>
              <a:srgbClr val="EBEB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solidFill>
                  <a:srgbClr val="414141"/>
                </a:solidFill>
              </a:endParaRPr>
            </a:p>
          </p:txBody>
        </p:sp>
      </p:grpSp>
      <p:grpSp>
        <p:nvGrpSpPr>
          <p:cNvPr id="15" name="Group 1">
            <a:extLst>
              <a:ext uri="{FF2B5EF4-FFF2-40B4-BE49-F238E27FC236}">
                <a16:creationId xmlns:a16="http://schemas.microsoft.com/office/drawing/2014/main" id="{C0C52254-77E4-D12A-2C59-267A2B346A44}"/>
              </a:ext>
            </a:extLst>
          </p:cNvPr>
          <p:cNvGrpSpPr>
            <a:grpSpLocks noGrp="1" noUngrp="1" noRot="1" noMove="1" noResize="1"/>
          </p:cNvGrpSpPr>
          <p:nvPr userDrawn="1"/>
        </p:nvGrpSpPr>
        <p:grpSpPr>
          <a:xfrm>
            <a:off x="0" y="587"/>
            <a:ext cx="7150282" cy="2286000"/>
            <a:chOff x="5041717" y="2284016"/>
            <a:chExt cx="7150282" cy="2286000"/>
          </a:xfrm>
        </p:grpSpPr>
        <p:sp>
          <p:nvSpPr>
            <p:cNvPr id="19" name="Rectangle 3">
              <a:extLst>
                <a:ext uri="{FF2B5EF4-FFF2-40B4-BE49-F238E27FC236}">
                  <a16:creationId xmlns:a16="http://schemas.microsoft.com/office/drawing/2014/main" id="{987D1068-DF10-1A22-6399-2504AFB76839}"/>
                </a:ext>
              </a:extLst>
            </p:cNvPr>
            <p:cNvSpPr>
              <a:spLocks noGrp="1" noRot="1" noMove="1" noResize="1" noEditPoints="1" noAdjustHandles="1" noChangeArrowheads="1" noChangeShapeType="1"/>
            </p:cNvSpPr>
            <p:nvPr userDrawn="1"/>
          </p:nvSpPr>
          <p:spPr>
            <a:xfrm>
              <a:off x="9807210" y="2284016"/>
              <a:ext cx="2384789" cy="2286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7" name="Rectangle 2">
              <a:extLst>
                <a:ext uri="{FF2B5EF4-FFF2-40B4-BE49-F238E27FC236}">
                  <a16:creationId xmlns:a16="http://schemas.microsoft.com/office/drawing/2014/main" id="{C93EB9AB-D5D1-2B6E-0619-C6115538A225}"/>
                </a:ext>
              </a:extLst>
            </p:cNvPr>
            <p:cNvSpPr>
              <a:spLocks noGrp="1" noRot="1" noMove="1" noResize="1" noEditPoints="1" noAdjustHandles="1" noChangeArrowheads="1" noChangeShapeType="1"/>
            </p:cNvSpPr>
            <p:nvPr userDrawn="1"/>
          </p:nvSpPr>
          <p:spPr>
            <a:xfrm>
              <a:off x="7424917" y="2284016"/>
              <a:ext cx="2383200" cy="2286000"/>
            </a:xfrm>
            <a:prstGeom prst="rect">
              <a:avLst/>
            </a:prstGeom>
            <a:solidFill>
              <a:srgbClr val="0038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6" name="Rectangle 1">
              <a:extLst>
                <a:ext uri="{FF2B5EF4-FFF2-40B4-BE49-F238E27FC236}">
                  <a16:creationId xmlns:a16="http://schemas.microsoft.com/office/drawing/2014/main" id="{DD5B825F-6A31-A2DA-0455-37752F1608F6}"/>
                </a:ext>
              </a:extLst>
            </p:cNvPr>
            <p:cNvSpPr>
              <a:spLocks noGrp="1" noRot="1" noMove="1" noResize="1" noEditPoints="1" noAdjustHandles="1" noChangeArrowheads="1" noChangeShapeType="1"/>
            </p:cNvSpPr>
            <p:nvPr userDrawn="1"/>
          </p:nvSpPr>
          <p:spPr>
            <a:xfrm>
              <a:off x="5041717" y="2284016"/>
              <a:ext cx="2383200" cy="2286000"/>
            </a:xfrm>
            <a:prstGeom prst="rect">
              <a:avLst/>
            </a:prstGeom>
            <a:solidFill>
              <a:srgbClr val="7F9B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solidFill>
                  <a:srgbClr val="D8E5EB"/>
                </a:solidFill>
              </a:endParaRPr>
            </a:p>
          </p:txBody>
        </p:sp>
      </p:grpSp>
      <p:sp>
        <p:nvSpPr>
          <p:cNvPr id="7" name="Footer">
            <a:extLst>
              <a:ext uri="{FF2B5EF4-FFF2-40B4-BE49-F238E27FC236}">
                <a16:creationId xmlns:a16="http://schemas.microsoft.com/office/drawing/2014/main" id="{DD085F75-4F5A-F5C1-9FEE-460468496150}"/>
              </a:ext>
            </a:extLst>
          </p:cNvPr>
          <p:cNvSpPr>
            <a:spLocks noGrp="1"/>
          </p:cNvSpPr>
          <p:nvPr>
            <p:ph type="ftr" sz="quarter" idx="98"/>
          </p:nvPr>
        </p:nvSpPr>
        <p:spPr>
          <a:xfrm>
            <a:off x="8161060" y="6200774"/>
            <a:ext cx="2975253" cy="288926"/>
          </a:xfrm>
        </p:spPr>
        <p:txBody>
          <a:bodyPr/>
          <a:lstStyle>
            <a:lvl1pPr>
              <a:defRPr sz="1000"/>
            </a:lvl1pPr>
          </a:lstStyle>
          <a:p>
            <a:endParaRPr lang="sv-SE" dirty="0"/>
          </a:p>
        </p:txBody>
      </p:sp>
      <p:sp>
        <p:nvSpPr>
          <p:cNvPr id="10" name="Text 9">
            <a:extLst>
              <a:ext uri="{FF2B5EF4-FFF2-40B4-BE49-F238E27FC236}">
                <a16:creationId xmlns:a16="http://schemas.microsoft.com/office/drawing/2014/main" id="{DD706942-37AE-32CA-7C7B-0BDEEB467754}"/>
              </a:ext>
            </a:extLst>
          </p:cNvPr>
          <p:cNvSpPr>
            <a:spLocks noGrp="1"/>
          </p:cNvSpPr>
          <p:nvPr>
            <p:ph type="body" sz="quarter" idx="104" hasCustomPrompt="1"/>
          </p:nvPr>
        </p:nvSpPr>
        <p:spPr>
          <a:xfrm>
            <a:off x="5074485" y="5791887"/>
            <a:ext cx="1773888" cy="432000"/>
          </a:xfrm>
        </p:spPr>
        <p:txBody>
          <a:bodyPr lIns="90000" tIns="36000" rIns="90000" bIns="36000">
            <a:noAutofit/>
          </a:bodyPr>
          <a:lstStyle>
            <a:lvl1pPr marL="0" indent="0" algn="ctr">
              <a:lnSpc>
                <a:spcPct val="100000"/>
              </a:lnSpc>
              <a:spcBef>
                <a:spcPts val="0"/>
              </a:spcBef>
              <a:spcAft>
                <a:spcPts val="0"/>
              </a:spcAft>
              <a:buNone/>
              <a:defRPr sz="1250" spc="0" baseline="0">
                <a:solidFill>
                  <a:srgbClr val="FFFFFF"/>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13" name="Heading 9">
            <a:extLst>
              <a:ext uri="{FF2B5EF4-FFF2-40B4-BE49-F238E27FC236}">
                <a16:creationId xmlns:a16="http://schemas.microsoft.com/office/drawing/2014/main" id="{E4D0FDDF-EAC0-8E74-47AC-72260FE71244}"/>
              </a:ext>
            </a:extLst>
          </p:cNvPr>
          <p:cNvSpPr>
            <a:spLocks noGrp="1"/>
          </p:cNvSpPr>
          <p:nvPr>
            <p:ph type="body" sz="quarter" idx="92" hasCustomPrompt="1"/>
          </p:nvPr>
        </p:nvSpPr>
        <p:spPr>
          <a:xfrm>
            <a:off x="5073573" y="5206556"/>
            <a:ext cx="1774800" cy="576000"/>
          </a:xfrm>
        </p:spPr>
        <p:txBody>
          <a:bodyPr lIns="90000" tIns="0" rIns="90000" bIns="0" anchor="b" anchorCtr="0">
            <a:normAutofit/>
          </a:bodyPr>
          <a:lstStyle>
            <a:lvl1pPr marL="0" indent="0" algn="ctr">
              <a:lnSpc>
                <a:spcPct val="100000"/>
              </a:lnSpc>
              <a:spcBef>
                <a:spcPts val="0"/>
              </a:spcBef>
              <a:spcAft>
                <a:spcPts val="0"/>
              </a:spcAft>
              <a:buNone/>
              <a:defRPr sz="3200" b="1">
                <a:solidFill>
                  <a:srgbClr val="FFFFFF"/>
                </a:solidFill>
              </a:defRPr>
            </a:lvl1pPr>
          </a:lstStyle>
          <a:p>
            <a:pPr lvl="0"/>
            <a:r>
              <a:rPr lang="en-US" dirty="0"/>
              <a:t>100</a:t>
            </a:r>
            <a:endParaRPr lang="sv-SE" dirty="0"/>
          </a:p>
        </p:txBody>
      </p:sp>
      <p:sp>
        <p:nvSpPr>
          <p:cNvPr id="28" name="Text 8">
            <a:extLst>
              <a:ext uri="{FF2B5EF4-FFF2-40B4-BE49-F238E27FC236}">
                <a16:creationId xmlns:a16="http://schemas.microsoft.com/office/drawing/2014/main" id="{05CBD3ED-770A-CB78-8230-623F9470DAD0}"/>
              </a:ext>
            </a:extLst>
          </p:cNvPr>
          <p:cNvSpPr>
            <a:spLocks noGrp="1"/>
          </p:cNvSpPr>
          <p:nvPr>
            <p:ph type="body" sz="quarter" idx="106" hasCustomPrompt="1"/>
          </p:nvPr>
        </p:nvSpPr>
        <p:spPr>
          <a:xfrm>
            <a:off x="2688386" y="5793757"/>
            <a:ext cx="1773888" cy="432000"/>
          </a:xfrm>
        </p:spPr>
        <p:txBody>
          <a:bodyPr lIns="90000" tIns="36000" rIns="90000" bIns="36000">
            <a:noAutofit/>
          </a:bodyPr>
          <a:lstStyle>
            <a:lvl1pPr marL="0" indent="0" algn="ctr">
              <a:lnSpc>
                <a:spcPct val="100000"/>
              </a:lnSpc>
              <a:spcBef>
                <a:spcPts val="0"/>
              </a:spcBef>
              <a:spcAft>
                <a:spcPts val="0"/>
              </a:spcAft>
              <a:buNone/>
              <a:defRPr sz="1250" spc="0" baseline="0">
                <a:solidFill>
                  <a:schemeClr val="bg1"/>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30" name="Heading 8">
            <a:extLst>
              <a:ext uri="{FF2B5EF4-FFF2-40B4-BE49-F238E27FC236}">
                <a16:creationId xmlns:a16="http://schemas.microsoft.com/office/drawing/2014/main" id="{8E415CA8-B654-CEFF-64E7-C7226A41001B}"/>
              </a:ext>
            </a:extLst>
          </p:cNvPr>
          <p:cNvSpPr>
            <a:spLocks noGrp="1"/>
          </p:cNvSpPr>
          <p:nvPr>
            <p:ph type="body" sz="quarter" idx="94" hasCustomPrompt="1"/>
          </p:nvPr>
        </p:nvSpPr>
        <p:spPr>
          <a:xfrm>
            <a:off x="2688386" y="5208426"/>
            <a:ext cx="1774801" cy="576000"/>
          </a:xfrm>
        </p:spPr>
        <p:txBody>
          <a:bodyPr lIns="90000" tIns="0" rIns="90000" bIns="0" anchor="b" anchorCtr="0">
            <a:normAutofit/>
          </a:bodyPr>
          <a:lstStyle>
            <a:lvl1pPr marL="0" indent="0" algn="ctr">
              <a:lnSpc>
                <a:spcPct val="100000"/>
              </a:lnSpc>
              <a:spcBef>
                <a:spcPts val="0"/>
              </a:spcBef>
              <a:spcAft>
                <a:spcPts val="0"/>
              </a:spcAft>
              <a:buNone/>
              <a:defRPr sz="3200" b="1">
                <a:solidFill>
                  <a:schemeClr val="bg1"/>
                </a:solidFill>
              </a:defRPr>
            </a:lvl1pPr>
          </a:lstStyle>
          <a:p>
            <a:pPr lvl="0"/>
            <a:r>
              <a:rPr lang="en-US" dirty="0"/>
              <a:t>100</a:t>
            </a:r>
            <a:endParaRPr lang="sv-SE" dirty="0"/>
          </a:p>
        </p:txBody>
      </p:sp>
      <p:sp>
        <p:nvSpPr>
          <p:cNvPr id="34" name="Text 7">
            <a:extLst>
              <a:ext uri="{FF2B5EF4-FFF2-40B4-BE49-F238E27FC236}">
                <a16:creationId xmlns:a16="http://schemas.microsoft.com/office/drawing/2014/main" id="{24D97D9D-0BDF-71D4-727A-D6E2EE2EF116}"/>
              </a:ext>
            </a:extLst>
          </p:cNvPr>
          <p:cNvSpPr>
            <a:spLocks noGrp="1"/>
          </p:cNvSpPr>
          <p:nvPr>
            <p:ph type="body" sz="quarter" idx="105" hasCustomPrompt="1"/>
          </p:nvPr>
        </p:nvSpPr>
        <p:spPr>
          <a:xfrm>
            <a:off x="306265" y="5789100"/>
            <a:ext cx="1773888" cy="432000"/>
          </a:xfrm>
        </p:spPr>
        <p:txBody>
          <a:bodyPr lIns="90000" tIns="36000" rIns="90000" bIns="36000">
            <a:noAutofit/>
          </a:bodyPr>
          <a:lstStyle>
            <a:lvl1pPr marL="0" indent="0" algn="ctr">
              <a:lnSpc>
                <a:spcPct val="100000"/>
              </a:lnSpc>
              <a:spcBef>
                <a:spcPts val="0"/>
              </a:spcBef>
              <a:spcAft>
                <a:spcPts val="0"/>
              </a:spcAft>
              <a:buNone/>
              <a:defRPr sz="1250" spc="0" baseline="0">
                <a:solidFill>
                  <a:srgbClr val="FFFFFF"/>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36" name="Heading 7">
            <a:extLst>
              <a:ext uri="{FF2B5EF4-FFF2-40B4-BE49-F238E27FC236}">
                <a16:creationId xmlns:a16="http://schemas.microsoft.com/office/drawing/2014/main" id="{0B2BD789-F6E0-C24B-00F0-6F2A29ED8E66}"/>
              </a:ext>
            </a:extLst>
          </p:cNvPr>
          <p:cNvSpPr>
            <a:spLocks noGrp="1"/>
          </p:cNvSpPr>
          <p:nvPr>
            <p:ph type="body" sz="quarter" idx="96" hasCustomPrompt="1"/>
          </p:nvPr>
        </p:nvSpPr>
        <p:spPr>
          <a:xfrm>
            <a:off x="306265" y="5208426"/>
            <a:ext cx="1774629" cy="576000"/>
          </a:xfrm>
        </p:spPr>
        <p:txBody>
          <a:bodyPr lIns="90000" tIns="0" rIns="90000" bIns="0" anchor="b" anchorCtr="0">
            <a:normAutofit/>
          </a:bodyPr>
          <a:lstStyle>
            <a:lvl1pPr marL="0" indent="0" algn="ctr">
              <a:lnSpc>
                <a:spcPct val="100000"/>
              </a:lnSpc>
              <a:spcBef>
                <a:spcPts val="0"/>
              </a:spcBef>
              <a:spcAft>
                <a:spcPts val="0"/>
              </a:spcAft>
              <a:buNone/>
              <a:defRPr sz="3200" b="1">
                <a:solidFill>
                  <a:srgbClr val="FFFFFF"/>
                </a:solidFill>
              </a:defRPr>
            </a:lvl1pPr>
          </a:lstStyle>
          <a:p>
            <a:pPr lvl="0"/>
            <a:r>
              <a:rPr lang="en-US" dirty="0"/>
              <a:t>100</a:t>
            </a:r>
            <a:endParaRPr lang="sv-SE" dirty="0"/>
          </a:p>
        </p:txBody>
      </p:sp>
      <p:sp>
        <p:nvSpPr>
          <p:cNvPr id="37" name="Text 6">
            <a:extLst>
              <a:ext uri="{FF2B5EF4-FFF2-40B4-BE49-F238E27FC236}">
                <a16:creationId xmlns:a16="http://schemas.microsoft.com/office/drawing/2014/main" id="{3413C8DC-4D39-26CA-B17E-EF92F9996CBD}"/>
              </a:ext>
            </a:extLst>
          </p:cNvPr>
          <p:cNvSpPr>
            <a:spLocks noGrp="1"/>
          </p:cNvSpPr>
          <p:nvPr>
            <p:ph type="body" sz="quarter" idx="103" hasCustomPrompt="1"/>
          </p:nvPr>
        </p:nvSpPr>
        <p:spPr>
          <a:xfrm>
            <a:off x="5068104" y="3504792"/>
            <a:ext cx="1773888" cy="432000"/>
          </a:xfrm>
        </p:spPr>
        <p:txBody>
          <a:bodyPr lIns="90000" tIns="36000" rIns="90000" bIns="36000">
            <a:noAutofit/>
          </a:bodyPr>
          <a:lstStyle>
            <a:lvl1pPr marL="0" indent="0" algn="ctr">
              <a:lnSpc>
                <a:spcPct val="100000"/>
              </a:lnSpc>
              <a:spcBef>
                <a:spcPts val="0"/>
              </a:spcBef>
              <a:spcAft>
                <a:spcPts val="0"/>
              </a:spcAft>
              <a:buNone/>
              <a:defRPr sz="1250" spc="0" baseline="0">
                <a:solidFill>
                  <a:schemeClr val="bg1"/>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38" name="Heading 6">
            <a:extLst>
              <a:ext uri="{FF2B5EF4-FFF2-40B4-BE49-F238E27FC236}">
                <a16:creationId xmlns:a16="http://schemas.microsoft.com/office/drawing/2014/main" id="{6F9E38FA-1644-127C-798C-341D6041E648}"/>
              </a:ext>
            </a:extLst>
          </p:cNvPr>
          <p:cNvSpPr>
            <a:spLocks noGrp="1"/>
          </p:cNvSpPr>
          <p:nvPr>
            <p:ph type="body" sz="quarter" idx="75" hasCustomPrompt="1"/>
          </p:nvPr>
        </p:nvSpPr>
        <p:spPr>
          <a:xfrm>
            <a:off x="5067192" y="2916693"/>
            <a:ext cx="1774800" cy="576000"/>
          </a:xfrm>
        </p:spPr>
        <p:txBody>
          <a:bodyPr lIns="90000" tIns="0" rIns="90000" bIns="0" anchor="b" anchorCtr="0">
            <a:normAutofit/>
          </a:bodyPr>
          <a:lstStyle>
            <a:lvl1pPr marL="0" indent="0" algn="ctr">
              <a:lnSpc>
                <a:spcPct val="100000"/>
              </a:lnSpc>
              <a:spcBef>
                <a:spcPts val="0"/>
              </a:spcBef>
              <a:spcAft>
                <a:spcPts val="0"/>
              </a:spcAft>
              <a:buNone/>
              <a:defRPr sz="3200" b="1">
                <a:solidFill>
                  <a:srgbClr val="414141"/>
                </a:solidFill>
              </a:defRPr>
            </a:lvl1pPr>
          </a:lstStyle>
          <a:p>
            <a:pPr lvl="0"/>
            <a:r>
              <a:rPr lang="en-US" dirty="0"/>
              <a:t>100</a:t>
            </a:r>
            <a:endParaRPr lang="sv-SE" dirty="0"/>
          </a:p>
        </p:txBody>
      </p:sp>
      <p:sp>
        <p:nvSpPr>
          <p:cNvPr id="39" name="Text 5">
            <a:extLst>
              <a:ext uri="{FF2B5EF4-FFF2-40B4-BE49-F238E27FC236}">
                <a16:creationId xmlns:a16="http://schemas.microsoft.com/office/drawing/2014/main" id="{CE60B2D6-2331-B2B9-6E05-6B2BD91BC37F}"/>
              </a:ext>
            </a:extLst>
          </p:cNvPr>
          <p:cNvSpPr>
            <a:spLocks noGrp="1"/>
          </p:cNvSpPr>
          <p:nvPr>
            <p:ph type="body" sz="quarter" idx="102" hasCustomPrompt="1"/>
          </p:nvPr>
        </p:nvSpPr>
        <p:spPr>
          <a:xfrm>
            <a:off x="2688842" y="3516540"/>
            <a:ext cx="1773888" cy="432000"/>
          </a:xfrm>
        </p:spPr>
        <p:txBody>
          <a:bodyPr lIns="90000" tIns="36000" rIns="90000" bIns="36000">
            <a:noAutofit/>
          </a:bodyPr>
          <a:lstStyle>
            <a:lvl1pPr marL="0" indent="0" algn="ctr">
              <a:lnSpc>
                <a:spcPct val="100000"/>
              </a:lnSpc>
              <a:spcBef>
                <a:spcPts val="0"/>
              </a:spcBef>
              <a:spcAft>
                <a:spcPts val="0"/>
              </a:spcAft>
              <a:buNone/>
              <a:defRPr sz="1250" spc="0" baseline="0">
                <a:solidFill>
                  <a:srgbClr val="FFFFFF"/>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40" name="Heading 5">
            <a:extLst>
              <a:ext uri="{FF2B5EF4-FFF2-40B4-BE49-F238E27FC236}">
                <a16:creationId xmlns:a16="http://schemas.microsoft.com/office/drawing/2014/main" id="{CE5B6CF5-29E2-599F-79F7-C91730531D83}"/>
              </a:ext>
            </a:extLst>
          </p:cNvPr>
          <p:cNvSpPr>
            <a:spLocks noGrp="1"/>
          </p:cNvSpPr>
          <p:nvPr>
            <p:ph type="body" sz="quarter" idx="82" hasCustomPrompt="1"/>
          </p:nvPr>
        </p:nvSpPr>
        <p:spPr>
          <a:xfrm>
            <a:off x="2688386" y="2924997"/>
            <a:ext cx="1774801" cy="576000"/>
          </a:xfrm>
        </p:spPr>
        <p:txBody>
          <a:bodyPr lIns="90000" tIns="0" rIns="90000" bIns="0" anchor="b" anchorCtr="0">
            <a:normAutofit/>
          </a:bodyPr>
          <a:lstStyle>
            <a:lvl1pPr marL="0" indent="0" algn="ctr">
              <a:lnSpc>
                <a:spcPct val="100000"/>
              </a:lnSpc>
              <a:spcBef>
                <a:spcPts val="0"/>
              </a:spcBef>
              <a:spcAft>
                <a:spcPts val="0"/>
              </a:spcAft>
              <a:buNone/>
              <a:defRPr sz="3200" b="1">
                <a:solidFill>
                  <a:srgbClr val="FFFFFF"/>
                </a:solidFill>
              </a:defRPr>
            </a:lvl1pPr>
          </a:lstStyle>
          <a:p>
            <a:pPr lvl="0"/>
            <a:r>
              <a:rPr lang="en-US" dirty="0"/>
              <a:t>100</a:t>
            </a:r>
            <a:endParaRPr lang="sv-SE" dirty="0"/>
          </a:p>
        </p:txBody>
      </p:sp>
      <p:sp>
        <p:nvSpPr>
          <p:cNvPr id="41" name="Text 4_">
            <a:extLst>
              <a:ext uri="{FF2B5EF4-FFF2-40B4-BE49-F238E27FC236}">
                <a16:creationId xmlns:a16="http://schemas.microsoft.com/office/drawing/2014/main" id="{0A38B1DA-2A8B-5001-C470-BFDAC4F13A73}"/>
              </a:ext>
            </a:extLst>
          </p:cNvPr>
          <p:cNvSpPr>
            <a:spLocks noGrp="1"/>
          </p:cNvSpPr>
          <p:nvPr>
            <p:ph type="body" sz="quarter" idx="99" hasCustomPrompt="1"/>
          </p:nvPr>
        </p:nvSpPr>
        <p:spPr>
          <a:xfrm>
            <a:off x="306265" y="3500997"/>
            <a:ext cx="1773888" cy="432000"/>
          </a:xfrm>
        </p:spPr>
        <p:txBody>
          <a:bodyPr lIns="90000" tIns="36000" rIns="90000" bIns="36000">
            <a:noAutofit/>
          </a:bodyPr>
          <a:lstStyle>
            <a:lvl1pPr marL="0" indent="0" algn="ctr">
              <a:lnSpc>
                <a:spcPct val="100000"/>
              </a:lnSpc>
              <a:spcBef>
                <a:spcPts val="0"/>
              </a:spcBef>
              <a:spcAft>
                <a:spcPts val="0"/>
              </a:spcAft>
              <a:buNone/>
              <a:defRPr sz="1250" spc="0" baseline="0">
                <a:solidFill>
                  <a:schemeClr val="bg1"/>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43" name="Heading 4">
            <a:extLst>
              <a:ext uri="{FF2B5EF4-FFF2-40B4-BE49-F238E27FC236}">
                <a16:creationId xmlns:a16="http://schemas.microsoft.com/office/drawing/2014/main" id="{577D43A7-BA8C-7F1B-3E76-C3AA476BC552}"/>
              </a:ext>
            </a:extLst>
          </p:cNvPr>
          <p:cNvSpPr>
            <a:spLocks noGrp="1"/>
          </p:cNvSpPr>
          <p:nvPr>
            <p:ph type="body" sz="quarter" idx="84" hasCustomPrompt="1"/>
          </p:nvPr>
        </p:nvSpPr>
        <p:spPr>
          <a:xfrm>
            <a:off x="307005" y="2918785"/>
            <a:ext cx="1774269" cy="576000"/>
          </a:xfrm>
        </p:spPr>
        <p:txBody>
          <a:bodyPr lIns="90000" tIns="0" rIns="90000" bIns="0" anchor="b" anchorCtr="0">
            <a:normAutofit/>
          </a:bodyPr>
          <a:lstStyle>
            <a:lvl1pPr marL="0" indent="0" algn="ctr">
              <a:lnSpc>
                <a:spcPct val="100000"/>
              </a:lnSpc>
              <a:spcBef>
                <a:spcPts val="0"/>
              </a:spcBef>
              <a:spcAft>
                <a:spcPts val="0"/>
              </a:spcAft>
              <a:buNone/>
              <a:defRPr sz="3200" b="1">
                <a:solidFill>
                  <a:schemeClr val="bg1"/>
                </a:solidFill>
              </a:defRPr>
            </a:lvl1pPr>
          </a:lstStyle>
          <a:p>
            <a:pPr lvl="0"/>
            <a:r>
              <a:rPr lang="en-US" dirty="0"/>
              <a:t>100</a:t>
            </a:r>
            <a:endParaRPr lang="sv-SE" dirty="0"/>
          </a:p>
        </p:txBody>
      </p:sp>
      <p:sp>
        <p:nvSpPr>
          <p:cNvPr id="45" name="Text 3">
            <a:extLst>
              <a:ext uri="{FF2B5EF4-FFF2-40B4-BE49-F238E27FC236}">
                <a16:creationId xmlns:a16="http://schemas.microsoft.com/office/drawing/2014/main" id="{F7FF067F-2A41-0F2F-9D0D-F4567C9CF8FE}"/>
              </a:ext>
            </a:extLst>
          </p:cNvPr>
          <p:cNvSpPr>
            <a:spLocks noGrp="1"/>
          </p:cNvSpPr>
          <p:nvPr>
            <p:ph type="body" sz="quarter" idx="101" hasCustomPrompt="1"/>
          </p:nvPr>
        </p:nvSpPr>
        <p:spPr>
          <a:xfrm>
            <a:off x="5077433" y="1215476"/>
            <a:ext cx="1773888" cy="432000"/>
          </a:xfrm>
        </p:spPr>
        <p:txBody>
          <a:bodyPr lIns="90000" tIns="36000" rIns="90000" bIns="36000">
            <a:noAutofit/>
          </a:bodyPr>
          <a:lstStyle>
            <a:lvl1pPr marL="0" indent="0" algn="ctr">
              <a:lnSpc>
                <a:spcPct val="100000"/>
              </a:lnSpc>
              <a:spcBef>
                <a:spcPts val="0"/>
              </a:spcBef>
              <a:spcAft>
                <a:spcPts val="0"/>
              </a:spcAft>
              <a:buNone/>
              <a:defRPr sz="1250" spc="0" baseline="0">
                <a:solidFill>
                  <a:schemeClr val="bg2"/>
                </a:solidFill>
              </a:defRPr>
            </a:lvl1pPr>
            <a:lvl2pPr marL="432000" indent="0">
              <a:buNone/>
              <a:defRPr/>
            </a:lvl2pPr>
            <a:lvl3pPr marL="758250" indent="0">
              <a:buNone/>
              <a:defRPr/>
            </a:lvl3pPr>
            <a:lvl4pPr marL="1116000" indent="0">
              <a:buNone/>
              <a:defRPr/>
            </a:lvl4pPr>
            <a:lvl5pPr marL="1476000" indent="0">
              <a:buNone/>
              <a:defRPr/>
            </a:lvl5pPr>
          </a:lstStyle>
          <a:p>
            <a:pPr lvl="0"/>
            <a:r>
              <a:rPr lang="en-US" dirty="0"/>
              <a:t>Lorem ipsum</a:t>
            </a:r>
          </a:p>
        </p:txBody>
      </p:sp>
      <p:sp>
        <p:nvSpPr>
          <p:cNvPr id="47" name="Heading 3">
            <a:extLst>
              <a:ext uri="{FF2B5EF4-FFF2-40B4-BE49-F238E27FC236}">
                <a16:creationId xmlns:a16="http://schemas.microsoft.com/office/drawing/2014/main" id="{6C82884B-E09C-063C-00E2-A513CE6DBF0D}"/>
              </a:ext>
            </a:extLst>
          </p:cNvPr>
          <p:cNvSpPr>
            <a:spLocks noGrp="1"/>
          </p:cNvSpPr>
          <p:nvPr>
            <p:ph type="body" sz="quarter" idx="86" hasCustomPrompt="1"/>
          </p:nvPr>
        </p:nvSpPr>
        <p:spPr>
          <a:xfrm flipH="1">
            <a:off x="5073573" y="633264"/>
            <a:ext cx="1774800" cy="576000"/>
          </a:xfrm>
        </p:spPr>
        <p:txBody>
          <a:bodyPr lIns="90000" tIns="0" rIns="90000" bIns="0" anchor="b" anchorCtr="0">
            <a:normAutofit/>
          </a:bodyPr>
          <a:lstStyle>
            <a:lvl1pPr marL="0" indent="0" algn="ctr">
              <a:lnSpc>
                <a:spcPct val="100000"/>
              </a:lnSpc>
              <a:spcBef>
                <a:spcPts val="0"/>
              </a:spcBef>
              <a:spcAft>
                <a:spcPts val="0"/>
              </a:spcAft>
              <a:buNone/>
              <a:defRPr sz="3200" b="1">
                <a:solidFill>
                  <a:schemeClr val="bg2"/>
                </a:solidFill>
              </a:defRPr>
            </a:lvl1pPr>
          </a:lstStyle>
          <a:p>
            <a:pPr lvl="0"/>
            <a:r>
              <a:rPr lang="en-US" dirty="0"/>
              <a:t>100</a:t>
            </a:r>
            <a:endParaRPr lang="sv-SE" dirty="0"/>
          </a:p>
        </p:txBody>
      </p:sp>
      <p:sp>
        <p:nvSpPr>
          <p:cNvPr id="48" name="Text 2">
            <a:extLst>
              <a:ext uri="{FF2B5EF4-FFF2-40B4-BE49-F238E27FC236}">
                <a16:creationId xmlns:a16="http://schemas.microsoft.com/office/drawing/2014/main" id="{F513F537-1EA9-7603-82A1-201F9FD2ADA8}"/>
              </a:ext>
            </a:extLst>
          </p:cNvPr>
          <p:cNvSpPr>
            <a:spLocks noGrp="1"/>
          </p:cNvSpPr>
          <p:nvPr>
            <p:ph type="body" sz="quarter" idx="100" hasCustomPrompt="1"/>
          </p:nvPr>
        </p:nvSpPr>
        <p:spPr>
          <a:xfrm>
            <a:off x="2686259" y="1215475"/>
            <a:ext cx="1773888" cy="432000"/>
          </a:xfrm>
        </p:spPr>
        <p:txBody>
          <a:bodyPr lIns="90000" tIns="36000" rIns="90000" bIns="36000">
            <a:noAutofit/>
          </a:bodyPr>
          <a:lstStyle>
            <a:lvl1pPr marL="0" indent="0" algn="ctr">
              <a:lnSpc>
                <a:spcPct val="100000"/>
              </a:lnSpc>
              <a:spcBef>
                <a:spcPts val="0"/>
              </a:spcBef>
              <a:spcAft>
                <a:spcPts val="0"/>
              </a:spcAft>
              <a:buNone/>
              <a:defRPr lang="en-US" sz="1250" kern="1200" spc="0" baseline="0" dirty="0">
                <a:solidFill>
                  <a:schemeClr val="tx1"/>
                </a:solidFill>
                <a:latin typeface="+mn-lt"/>
                <a:ea typeface="+mn-ea"/>
                <a:cs typeface="+mn-cs"/>
              </a:defRPr>
            </a:lvl1pPr>
            <a:lvl2pPr marL="432000" indent="0">
              <a:buNone/>
              <a:defRPr/>
            </a:lvl2pPr>
            <a:lvl3pPr marL="758250" indent="0">
              <a:buNone/>
              <a:defRPr/>
            </a:lvl3pPr>
            <a:lvl4pPr marL="1116000" indent="0">
              <a:buNone/>
              <a:defRPr/>
            </a:lvl4pPr>
            <a:lvl5pPr marL="1476000" indent="0">
              <a:buNone/>
              <a:defRPr/>
            </a:lvl5pPr>
          </a:lstStyle>
          <a:p>
            <a:pPr marL="0" lvl="0" indent="0" algn="ctr" defTabSz="914309" rtl="0" eaLnBrk="1" latinLnBrk="0" hangingPunct="1">
              <a:lnSpc>
                <a:spcPct val="100000"/>
              </a:lnSpc>
              <a:spcBef>
                <a:spcPts val="0"/>
              </a:spcBef>
              <a:spcAft>
                <a:spcPts val="0"/>
              </a:spcAft>
              <a:buClrTx/>
              <a:buSzPct val="90000"/>
              <a:buFont typeface="System Font Regular"/>
              <a:buNone/>
              <a:tabLst/>
            </a:pPr>
            <a:r>
              <a:rPr lang="en-US" dirty="0"/>
              <a:t>Lorem ipsum</a:t>
            </a:r>
          </a:p>
        </p:txBody>
      </p:sp>
      <p:sp>
        <p:nvSpPr>
          <p:cNvPr id="49" name="Heading 2">
            <a:extLst>
              <a:ext uri="{FF2B5EF4-FFF2-40B4-BE49-F238E27FC236}">
                <a16:creationId xmlns:a16="http://schemas.microsoft.com/office/drawing/2014/main" id="{00813A12-65F3-EA4B-87F0-5FA4437FF8A1}"/>
              </a:ext>
            </a:extLst>
          </p:cNvPr>
          <p:cNvSpPr>
            <a:spLocks noGrp="1"/>
          </p:cNvSpPr>
          <p:nvPr>
            <p:ph type="body" sz="quarter" idx="88" hasCustomPrompt="1"/>
          </p:nvPr>
        </p:nvSpPr>
        <p:spPr>
          <a:xfrm>
            <a:off x="2685891" y="632785"/>
            <a:ext cx="1774800" cy="576000"/>
          </a:xfrm>
        </p:spPr>
        <p:txBody>
          <a:bodyPr lIns="90000" tIns="0" rIns="90000" bIns="0" anchor="b" anchorCtr="0">
            <a:normAutofit/>
          </a:bodyPr>
          <a:lstStyle>
            <a:lvl1pPr marL="0" indent="0" algn="ctr">
              <a:lnSpc>
                <a:spcPct val="100000"/>
              </a:lnSpc>
              <a:spcBef>
                <a:spcPts val="0"/>
              </a:spcBef>
              <a:spcAft>
                <a:spcPts val="0"/>
              </a:spcAft>
              <a:buNone/>
              <a:defRPr sz="3200" b="1">
                <a:solidFill>
                  <a:srgbClr val="FFFFFF"/>
                </a:solidFill>
              </a:defRPr>
            </a:lvl1pPr>
          </a:lstStyle>
          <a:p>
            <a:pPr lvl="0"/>
            <a:r>
              <a:rPr lang="en-US" dirty="0"/>
              <a:t>100</a:t>
            </a:r>
            <a:endParaRPr lang="sv-SE" dirty="0"/>
          </a:p>
        </p:txBody>
      </p:sp>
      <p:sp>
        <p:nvSpPr>
          <p:cNvPr id="50" name="Text 1">
            <a:extLst>
              <a:ext uri="{FF2B5EF4-FFF2-40B4-BE49-F238E27FC236}">
                <a16:creationId xmlns:a16="http://schemas.microsoft.com/office/drawing/2014/main" id="{1F84247D-9BD5-47F4-5D51-C5F91F72671F}"/>
              </a:ext>
            </a:extLst>
          </p:cNvPr>
          <p:cNvSpPr>
            <a:spLocks noGrp="1"/>
          </p:cNvSpPr>
          <p:nvPr>
            <p:ph type="body" sz="quarter" idx="89" hasCustomPrompt="1"/>
          </p:nvPr>
        </p:nvSpPr>
        <p:spPr>
          <a:xfrm>
            <a:off x="307006" y="1224673"/>
            <a:ext cx="1773888" cy="432000"/>
          </a:xfrm>
        </p:spPr>
        <p:txBody>
          <a:bodyPr lIns="90000" tIns="36000" rIns="90000" bIns="36000">
            <a:noAutofit/>
          </a:bodyPr>
          <a:lstStyle>
            <a:lvl1pPr marL="0" indent="0" algn="ctr">
              <a:lnSpc>
                <a:spcPct val="100000"/>
              </a:lnSpc>
              <a:spcBef>
                <a:spcPts val="0"/>
              </a:spcBef>
              <a:spcAft>
                <a:spcPts val="0"/>
              </a:spcAft>
              <a:buNone/>
              <a:defRPr lang="en-US" sz="1250" kern="1200" spc="0" baseline="0" dirty="0">
                <a:solidFill>
                  <a:schemeClr val="tx1"/>
                </a:solidFill>
                <a:latin typeface="+mn-lt"/>
                <a:ea typeface="+mn-ea"/>
                <a:cs typeface="+mn-cs"/>
              </a:defRPr>
            </a:lvl1pPr>
            <a:lvl2pPr marL="432000" indent="0">
              <a:buNone/>
              <a:defRPr/>
            </a:lvl2pPr>
            <a:lvl3pPr marL="758250" indent="0">
              <a:buNone/>
              <a:defRPr/>
            </a:lvl3pPr>
            <a:lvl4pPr marL="1116000" indent="0">
              <a:buNone/>
              <a:defRPr/>
            </a:lvl4pPr>
            <a:lvl5pPr marL="1476000" indent="0">
              <a:buNone/>
              <a:defRPr/>
            </a:lvl5pPr>
          </a:lstStyle>
          <a:p>
            <a:pPr marL="0" lvl="0" indent="0" algn="ctr" defTabSz="914309" rtl="0" eaLnBrk="1" latinLnBrk="0" hangingPunct="1">
              <a:lnSpc>
                <a:spcPct val="100000"/>
              </a:lnSpc>
              <a:spcBef>
                <a:spcPts val="0"/>
              </a:spcBef>
              <a:spcAft>
                <a:spcPts val="0"/>
              </a:spcAft>
              <a:buClrTx/>
              <a:buSzPct val="90000"/>
              <a:buFont typeface="System Font Regular"/>
              <a:buNone/>
              <a:tabLst/>
            </a:pPr>
            <a:r>
              <a:rPr lang="en-US" dirty="0"/>
              <a:t>Lorem ipsum</a:t>
            </a:r>
          </a:p>
        </p:txBody>
      </p:sp>
      <p:sp>
        <p:nvSpPr>
          <p:cNvPr id="51" name="Heading 1">
            <a:extLst>
              <a:ext uri="{FF2B5EF4-FFF2-40B4-BE49-F238E27FC236}">
                <a16:creationId xmlns:a16="http://schemas.microsoft.com/office/drawing/2014/main" id="{B6DB7D6F-37D4-F8AC-3C22-CC33A3CC8F5D}"/>
              </a:ext>
            </a:extLst>
          </p:cNvPr>
          <p:cNvSpPr>
            <a:spLocks noGrp="1"/>
          </p:cNvSpPr>
          <p:nvPr>
            <p:ph type="body" sz="quarter" idx="90" hasCustomPrompt="1"/>
          </p:nvPr>
        </p:nvSpPr>
        <p:spPr>
          <a:xfrm>
            <a:off x="307732" y="639475"/>
            <a:ext cx="1774800" cy="576000"/>
          </a:xfrm>
        </p:spPr>
        <p:txBody>
          <a:bodyPr lIns="90000" tIns="0" rIns="90000" bIns="0" anchor="b" anchorCtr="0">
            <a:normAutofit/>
          </a:bodyPr>
          <a:lstStyle>
            <a:lvl1pPr marL="0" indent="0" algn="ctr">
              <a:lnSpc>
                <a:spcPct val="100000"/>
              </a:lnSpc>
              <a:spcBef>
                <a:spcPts val="0"/>
              </a:spcBef>
              <a:spcAft>
                <a:spcPts val="0"/>
              </a:spcAft>
              <a:buNone/>
              <a:defRPr lang="sv-SE" sz="3200" b="1" kern="1200" spc="0" baseline="0" dirty="0">
                <a:solidFill>
                  <a:schemeClr val="tx1"/>
                </a:solidFill>
                <a:latin typeface="+mn-lt"/>
                <a:ea typeface="+mn-ea"/>
                <a:cs typeface="+mn-cs"/>
              </a:defRPr>
            </a:lvl1pPr>
          </a:lstStyle>
          <a:p>
            <a:pPr marL="0" lvl="0" indent="0" algn="ctr" defTabSz="914309" rtl="0" eaLnBrk="1" latinLnBrk="0" hangingPunct="1">
              <a:lnSpc>
                <a:spcPct val="100000"/>
              </a:lnSpc>
              <a:spcBef>
                <a:spcPts val="0"/>
              </a:spcBef>
              <a:spcAft>
                <a:spcPts val="0"/>
              </a:spcAft>
              <a:buClrTx/>
              <a:buSzPct val="90000"/>
              <a:buFont typeface="System Font Regular"/>
              <a:buNone/>
              <a:tabLst/>
            </a:pPr>
            <a:r>
              <a:rPr lang="en-US" dirty="0"/>
              <a:t>100</a:t>
            </a:r>
            <a:endParaRPr lang="sv-SE" dirty="0"/>
          </a:p>
        </p:txBody>
      </p:sp>
      <p:sp>
        <p:nvSpPr>
          <p:cNvPr id="8" name="Text">
            <a:extLst>
              <a:ext uri="{FF2B5EF4-FFF2-40B4-BE49-F238E27FC236}">
                <a16:creationId xmlns:a16="http://schemas.microsoft.com/office/drawing/2014/main" id="{937F6AB9-7733-0AD5-8B7D-BB9A9B7DAB1E}"/>
              </a:ext>
            </a:extLst>
          </p:cNvPr>
          <p:cNvSpPr>
            <a:spLocks noGrp="1"/>
          </p:cNvSpPr>
          <p:nvPr>
            <p:ph type="body" sz="quarter" idx="40" hasCustomPrompt="1"/>
          </p:nvPr>
        </p:nvSpPr>
        <p:spPr>
          <a:xfrm>
            <a:off x="8155215" y="2577089"/>
            <a:ext cx="2981098" cy="3623685"/>
          </a:xfrm>
        </p:spPr>
        <p:txBody>
          <a:bodyPr/>
          <a:lstStyle>
            <a:lvl1pPr>
              <a:defRPr sz="1600"/>
            </a:lvl1pPr>
          </a:lstStyle>
          <a:p>
            <a:pPr lvl="0"/>
            <a:r>
              <a:rPr lang="en-US" dirty="0"/>
              <a:t>Click to add text</a:t>
            </a:r>
            <a:endParaRPr lang="sv-SE" dirty="0"/>
          </a:p>
        </p:txBody>
      </p:sp>
      <p:sp>
        <p:nvSpPr>
          <p:cNvPr id="11" name="Title">
            <a:extLst>
              <a:ext uri="{FF2B5EF4-FFF2-40B4-BE49-F238E27FC236}">
                <a16:creationId xmlns:a16="http://schemas.microsoft.com/office/drawing/2014/main" id="{4A2D8965-D9AC-F82F-633C-0231B79882AC}"/>
              </a:ext>
            </a:extLst>
          </p:cNvPr>
          <p:cNvSpPr>
            <a:spLocks noGrp="1"/>
          </p:cNvSpPr>
          <p:nvPr>
            <p:ph type="title" hasCustomPrompt="1"/>
          </p:nvPr>
        </p:nvSpPr>
        <p:spPr>
          <a:xfrm>
            <a:off x="8155214" y="1295604"/>
            <a:ext cx="2977833" cy="1021278"/>
          </a:xfrm>
        </p:spPr>
        <p:txBody>
          <a:bodyPr anchor="b" anchorCtr="0">
            <a:normAutofit/>
          </a:bodyPr>
          <a:lstStyle>
            <a:lvl1pPr>
              <a:defRPr sz="2800"/>
            </a:lvl1pPr>
          </a:lstStyle>
          <a:p>
            <a:r>
              <a:rPr lang="en-US" dirty="0"/>
              <a:t>Click to add title</a:t>
            </a:r>
            <a:endParaRPr lang="sv-SE" dirty="0"/>
          </a:p>
        </p:txBody>
      </p:sp>
    </p:spTree>
    <p:extLst>
      <p:ext uri="{BB962C8B-B14F-4D97-AF65-F5344CB8AC3E}">
        <p14:creationId xmlns:p14="http://schemas.microsoft.com/office/powerpoint/2010/main" val="27845774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School of Education and Communicatio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0FC85-7162-BC2F-722D-B0651B3BDF7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4152774" y="2216355"/>
            <a:ext cx="3886452" cy="2425290"/>
          </a:xfrm>
          <a:prstGeom prst="rect">
            <a:avLst/>
          </a:prstGeom>
          <a:noFill/>
        </p:spPr>
      </p:pic>
    </p:spTree>
    <p:extLst>
      <p:ext uri="{BB962C8B-B14F-4D97-AF65-F5344CB8AC3E}">
        <p14:creationId xmlns:p14="http://schemas.microsoft.com/office/powerpoint/2010/main" val="5318820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Jönköping International Business School">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0FC85-7162-BC2F-722D-B0651B3BDF7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4152774" y="2219349"/>
            <a:ext cx="3886452" cy="2419301"/>
          </a:xfrm>
          <a:prstGeom prst="rect">
            <a:avLst/>
          </a:prstGeom>
          <a:noFill/>
        </p:spPr>
      </p:pic>
    </p:spTree>
    <p:extLst>
      <p:ext uri="{BB962C8B-B14F-4D97-AF65-F5344CB8AC3E}">
        <p14:creationId xmlns:p14="http://schemas.microsoft.com/office/powerpoint/2010/main" val="2070082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four columns">
    <p:bg>
      <p:bgRef idx="1001">
        <a:schemeClr val="bg1"/>
      </p:bgRef>
    </p:bg>
    <p:spTree>
      <p:nvGrpSpPr>
        <p:cNvPr id="1" name=""/>
        <p:cNvGrpSpPr/>
        <p:nvPr/>
      </p:nvGrpSpPr>
      <p:grpSpPr>
        <a:xfrm>
          <a:off x="0" y="0"/>
          <a:ext cx="0" cy="0"/>
          <a:chOff x="0" y="0"/>
          <a:chExt cx="0" cy="0"/>
        </a:xfrm>
      </p:grpSpPr>
      <p:sp>
        <p:nvSpPr>
          <p:cNvPr id="10" name="Footer">
            <a:extLst>
              <a:ext uri="{FF2B5EF4-FFF2-40B4-BE49-F238E27FC236}">
                <a16:creationId xmlns:a16="http://schemas.microsoft.com/office/drawing/2014/main" id="{AD80E697-EEBD-B22A-A323-980DAA933DD8}"/>
              </a:ext>
            </a:extLst>
          </p:cNvPr>
          <p:cNvSpPr>
            <a:spLocks noGrp="1"/>
          </p:cNvSpPr>
          <p:nvPr>
            <p:ph type="ftr" sz="quarter" idx="39"/>
          </p:nvPr>
        </p:nvSpPr>
        <p:spPr/>
        <p:txBody>
          <a:bodyPr/>
          <a:lstStyle/>
          <a:p>
            <a:endParaRPr lang="sv-SE" dirty="0"/>
          </a:p>
        </p:txBody>
      </p:sp>
      <p:sp>
        <p:nvSpPr>
          <p:cNvPr id="9" name="Text 2 right">
            <a:extLst>
              <a:ext uri="{FF2B5EF4-FFF2-40B4-BE49-F238E27FC236}">
                <a16:creationId xmlns:a16="http://schemas.microsoft.com/office/drawing/2014/main" id="{D6D23072-5BB9-CADC-03BB-A32FF229F84E}"/>
              </a:ext>
            </a:extLst>
          </p:cNvPr>
          <p:cNvSpPr>
            <a:spLocks noGrp="1"/>
          </p:cNvSpPr>
          <p:nvPr>
            <p:ph type="body" sz="quarter" idx="48" hasCustomPrompt="1"/>
          </p:nvPr>
        </p:nvSpPr>
        <p:spPr>
          <a:xfrm>
            <a:off x="6090826" y="4581437"/>
            <a:ext cx="3623190" cy="1554802"/>
          </a:xfrm>
        </p:spPr>
        <p:txBody>
          <a:bodyPr>
            <a:normAutofit/>
          </a:bodyPr>
          <a:lstStyle>
            <a:lvl1pPr marL="0" indent="0">
              <a:spcBef>
                <a:spcPts val="0"/>
              </a:spcBef>
              <a:buNone/>
              <a:defRPr sz="1600"/>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text</a:t>
            </a:r>
          </a:p>
        </p:txBody>
      </p:sp>
      <p:sp>
        <p:nvSpPr>
          <p:cNvPr id="11" name="Subtitle 2 right">
            <a:extLst>
              <a:ext uri="{FF2B5EF4-FFF2-40B4-BE49-F238E27FC236}">
                <a16:creationId xmlns:a16="http://schemas.microsoft.com/office/drawing/2014/main" id="{48767AEE-E54C-43EF-1E59-A5B2C3CDB14A}"/>
              </a:ext>
            </a:extLst>
          </p:cNvPr>
          <p:cNvSpPr>
            <a:spLocks noGrp="1"/>
          </p:cNvSpPr>
          <p:nvPr>
            <p:ph type="body" sz="quarter" idx="49" hasCustomPrompt="1"/>
          </p:nvPr>
        </p:nvSpPr>
        <p:spPr>
          <a:xfrm>
            <a:off x="6090826" y="4113146"/>
            <a:ext cx="3623190" cy="468291"/>
          </a:xfrm>
        </p:spPr>
        <p:txBody>
          <a:bodyPr anchor="b" anchorCtr="0">
            <a:normAutofit/>
          </a:bodyPr>
          <a:lstStyle>
            <a:lvl1pPr marL="0" indent="0">
              <a:lnSpc>
                <a:spcPct val="110000"/>
              </a:lnSpc>
              <a:spcBef>
                <a:spcPts val="0"/>
              </a:spcBef>
              <a:buNone/>
              <a:defRPr sz="1900" b="1"/>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subtitle</a:t>
            </a:r>
          </a:p>
        </p:txBody>
      </p:sp>
      <p:sp>
        <p:nvSpPr>
          <p:cNvPr id="4" name="Text right">
            <a:extLst>
              <a:ext uri="{FF2B5EF4-FFF2-40B4-BE49-F238E27FC236}">
                <a16:creationId xmlns:a16="http://schemas.microsoft.com/office/drawing/2014/main" id="{DF4EEB48-5365-4427-B2AE-957179004C3E}"/>
              </a:ext>
            </a:extLst>
          </p:cNvPr>
          <p:cNvSpPr>
            <a:spLocks noGrp="1"/>
          </p:cNvSpPr>
          <p:nvPr>
            <p:ph type="body" sz="quarter" idx="46" hasCustomPrompt="1"/>
          </p:nvPr>
        </p:nvSpPr>
        <p:spPr>
          <a:xfrm>
            <a:off x="6096000" y="2558344"/>
            <a:ext cx="3623190" cy="1475176"/>
          </a:xfrm>
        </p:spPr>
        <p:txBody>
          <a:bodyPr>
            <a:normAutofit/>
          </a:bodyPr>
          <a:lstStyle>
            <a:lvl1pPr marL="0" indent="0">
              <a:spcBef>
                <a:spcPts val="0"/>
              </a:spcBef>
              <a:buNone/>
              <a:defRPr sz="1600"/>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text</a:t>
            </a:r>
          </a:p>
        </p:txBody>
      </p:sp>
      <p:sp>
        <p:nvSpPr>
          <p:cNvPr id="5" name="Subtitle right">
            <a:extLst>
              <a:ext uri="{FF2B5EF4-FFF2-40B4-BE49-F238E27FC236}">
                <a16:creationId xmlns:a16="http://schemas.microsoft.com/office/drawing/2014/main" id="{EB84C55E-E196-EEC9-6288-E4BB2E0FAF0E}"/>
              </a:ext>
            </a:extLst>
          </p:cNvPr>
          <p:cNvSpPr>
            <a:spLocks noGrp="1"/>
          </p:cNvSpPr>
          <p:nvPr>
            <p:ph type="body" sz="quarter" idx="47" hasCustomPrompt="1"/>
          </p:nvPr>
        </p:nvSpPr>
        <p:spPr>
          <a:xfrm>
            <a:off x="6096000" y="2090053"/>
            <a:ext cx="3623190" cy="468291"/>
          </a:xfrm>
        </p:spPr>
        <p:txBody>
          <a:bodyPr anchor="b" anchorCtr="0">
            <a:normAutofit/>
          </a:bodyPr>
          <a:lstStyle>
            <a:lvl1pPr marL="0" indent="0">
              <a:lnSpc>
                <a:spcPct val="110000"/>
              </a:lnSpc>
              <a:spcBef>
                <a:spcPts val="0"/>
              </a:spcBef>
              <a:buNone/>
              <a:defRPr sz="1900" b="1"/>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subtitle</a:t>
            </a:r>
          </a:p>
        </p:txBody>
      </p:sp>
      <p:sp>
        <p:nvSpPr>
          <p:cNvPr id="2" name="Text 2 left">
            <a:extLst>
              <a:ext uri="{FF2B5EF4-FFF2-40B4-BE49-F238E27FC236}">
                <a16:creationId xmlns:a16="http://schemas.microsoft.com/office/drawing/2014/main" id="{25733D39-9A20-F884-B046-4F3DDEB4046F}"/>
              </a:ext>
            </a:extLst>
          </p:cNvPr>
          <p:cNvSpPr>
            <a:spLocks noGrp="1"/>
          </p:cNvSpPr>
          <p:nvPr>
            <p:ph type="body" sz="quarter" idx="44" hasCustomPrompt="1"/>
          </p:nvPr>
        </p:nvSpPr>
        <p:spPr>
          <a:xfrm>
            <a:off x="1055688" y="4581437"/>
            <a:ext cx="3621600" cy="1554802"/>
          </a:xfrm>
        </p:spPr>
        <p:txBody>
          <a:bodyPr>
            <a:normAutofit/>
          </a:bodyPr>
          <a:lstStyle>
            <a:lvl1pPr marL="0" indent="0">
              <a:spcBef>
                <a:spcPts val="0"/>
              </a:spcBef>
              <a:buNone/>
              <a:defRPr sz="1600"/>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text</a:t>
            </a:r>
          </a:p>
        </p:txBody>
      </p:sp>
      <p:sp>
        <p:nvSpPr>
          <p:cNvPr id="3" name="Subtitle 2 left">
            <a:extLst>
              <a:ext uri="{FF2B5EF4-FFF2-40B4-BE49-F238E27FC236}">
                <a16:creationId xmlns:a16="http://schemas.microsoft.com/office/drawing/2014/main" id="{8A82CF50-2FE4-5FA9-6DD4-60D014C3C8A0}"/>
              </a:ext>
            </a:extLst>
          </p:cNvPr>
          <p:cNvSpPr>
            <a:spLocks noGrp="1"/>
          </p:cNvSpPr>
          <p:nvPr>
            <p:ph type="body" sz="quarter" idx="45" hasCustomPrompt="1"/>
          </p:nvPr>
        </p:nvSpPr>
        <p:spPr>
          <a:xfrm>
            <a:off x="1055688" y="4113146"/>
            <a:ext cx="3623190" cy="468291"/>
          </a:xfrm>
        </p:spPr>
        <p:txBody>
          <a:bodyPr anchor="b" anchorCtr="0">
            <a:normAutofit/>
          </a:bodyPr>
          <a:lstStyle>
            <a:lvl1pPr marL="0" indent="0">
              <a:lnSpc>
                <a:spcPct val="110000"/>
              </a:lnSpc>
              <a:spcBef>
                <a:spcPts val="0"/>
              </a:spcBef>
              <a:buNone/>
              <a:defRPr sz="1900" b="1"/>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subtitle</a:t>
            </a:r>
          </a:p>
        </p:txBody>
      </p:sp>
      <p:sp>
        <p:nvSpPr>
          <p:cNvPr id="8" name="Text left">
            <a:extLst>
              <a:ext uri="{FF2B5EF4-FFF2-40B4-BE49-F238E27FC236}">
                <a16:creationId xmlns:a16="http://schemas.microsoft.com/office/drawing/2014/main" id="{36029B5B-F563-0C16-4CBC-CF92E767ED79}"/>
              </a:ext>
            </a:extLst>
          </p:cNvPr>
          <p:cNvSpPr>
            <a:spLocks noGrp="1"/>
          </p:cNvSpPr>
          <p:nvPr>
            <p:ph type="body" sz="quarter" idx="43" hasCustomPrompt="1"/>
          </p:nvPr>
        </p:nvSpPr>
        <p:spPr>
          <a:xfrm>
            <a:off x="1052565" y="2558344"/>
            <a:ext cx="3623190" cy="1475176"/>
          </a:xfrm>
        </p:spPr>
        <p:txBody>
          <a:bodyPr>
            <a:normAutofit/>
          </a:bodyPr>
          <a:lstStyle>
            <a:lvl1pPr marL="0" indent="0">
              <a:spcBef>
                <a:spcPts val="0"/>
              </a:spcBef>
              <a:buNone/>
              <a:defRPr sz="1600"/>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text</a:t>
            </a:r>
          </a:p>
        </p:txBody>
      </p:sp>
      <p:sp>
        <p:nvSpPr>
          <p:cNvPr id="7" name="Subtitle left">
            <a:extLst>
              <a:ext uri="{FF2B5EF4-FFF2-40B4-BE49-F238E27FC236}">
                <a16:creationId xmlns:a16="http://schemas.microsoft.com/office/drawing/2014/main" id="{A94862FE-B310-6E64-4A53-C2F5F0A85403}"/>
              </a:ext>
            </a:extLst>
          </p:cNvPr>
          <p:cNvSpPr>
            <a:spLocks noGrp="1"/>
          </p:cNvSpPr>
          <p:nvPr>
            <p:ph type="body" sz="quarter" idx="42" hasCustomPrompt="1"/>
          </p:nvPr>
        </p:nvSpPr>
        <p:spPr>
          <a:xfrm>
            <a:off x="1052565" y="2090053"/>
            <a:ext cx="3623190" cy="468291"/>
          </a:xfrm>
        </p:spPr>
        <p:txBody>
          <a:bodyPr anchor="b" anchorCtr="0">
            <a:normAutofit/>
          </a:bodyPr>
          <a:lstStyle>
            <a:lvl1pPr marL="0" indent="0">
              <a:lnSpc>
                <a:spcPct val="110000"/>
              </a:lnSpc>
              <a:spcBef>
                <a:spcPts val="0"/>
              </a:spcBef>
              <a:buNone/>
              <a:defRPr sz="1900" b="1"/>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subtitle</a:t>
            </a:r>
          </a:p>
        </p:txBody>
      </p:sp>
      <p:sp>
        <p:nvSpPr>
          <p:cNvPr id="13" name="Title">
            <a:extLst>
              <a:ext uri="{FF2B5EF4-FFF2-40B4-BE49-F238E27FC236}">
                <a16:creationId xmlns:a16="http://schemas.microsoft.com/office/drawing/2014/main" id="{AB1C2457-8D58-CE65-D7BC-7781C1A5AD36}"/>
              </a:ext>
            </a:extLst>
          </p:cNvPr>
          <p:cNvSpPr>
            <a:spLocks noGrp="1"/>
          </p:cNvSpPr>
          <p:nvPr>
            <p:ph type="title" hasCustomPrompt="1"/>
          </p:nvPr>
        </p:nvSpPr>
        <p:spPr/>
        <p:txBody>
          <a:bodyPr/>
          <a:lstStyle/>
          <a:p>
            <a:r>
              <a:rPr lang="en-US" dirty="0"/>
              <a:t>Click to add title</a:t>
            </a:r>
            <a:endParaRPr lang="sv-SE" dirty="0"/>
          </a:p>
        </p:txBody>
      </p:sp>
    </p:spTree>
    <p:extLst>
      <p:ext uri="{BB962C8B-B14F-4D97-AF65-F5344CB8AC3E}">
        <p14:creationId xmlns:p14="http://schemas.microsoft.com/office/powerpoint/2010/main" val="30874416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School of Health and Welfar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0FC85-7162-BC2F-722D-B0651B3BDF7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4156203" y="2351093"/>
            <a:ext cx="3886452" cy="2155814"/>
          </a:xfrm>
          <a:prstGeom prst="rect">
            <a:avLst/>
          </a:prstGeom>
          <a:noFill/>
        </p:spPr>
      </p:pic>
    </p:spTree>
    <p:extLst>
      <p:ext uri="{BB962C8B-B14F-4D97-AF65-F5344CB8AC3E}">
        <p14:creationId xmlns:p14="http://schemas.microsoft.com/office/powerpoint/2010/main" val="17493393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School of Engineerin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0FC85-7162-BC2F-722D-B0651B3BDF7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4156203" y="2351093"/>
            <a:ext cx="3886452" cy="2155813"/>
          </a:xfrm>
          <a:prstGeom prst="rect">
            <a:avLst/>
          </a:prstGeom>
          <a:noFill/>
        </p:spPr>
      </p:pic>
    </p:spTree>
    <p:extLst>
      <p:ext uri="{BB962C8B-B14F-4D97-AF65-F5344CB8AC3E}">
        <p14:creationId xmlns:p14="http://schemas.microsoft.com/office/powerpoint/2010/main" val="8015261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Jönköping University Enterpris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0FC85-7162-BC2F-722D-B0651B3BDF7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4152774" y="2341734"/>
            <a:ext cx="3886452" cy="2152496"/>
          </a:xfrm>
          <a:prstGeom prst="rect">
            <a:avLst/>
          </a:prstGeom>
          <a:noFill/>
        </p:spPr>
      </p:pic>
    </p:spTree>
    <p:extLst>
      <p:ext uri="{BB962C8B-B14F-4D97-AF65-F5344CB8AC3E}">
        <p14:creationId xmlns:p14="http://schemas.microsoft.com/office/powerpoint/2010/main" val="1836130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ank [purp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58023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JU Logo [darkgray] ">
    <p:bg>
      <p:bgRef idx="1001">
        <a:schemeClr val="bg1"/>
      </p:bgRef>
    </p:bg>
    <p:spTree>
      <p:nvGrpSpPr>
        <p:cNvPr id="1" name=""/>
        <p:cNvGrpSpPr/>
        <p:nvPr/>
      </p:nvGrpSpPr>
      <p:grpSpPr>
        <a:xfrm>
          <a:off x="0" y="0"/>
          <a:ext cx="0" cy="0"/>
          <a:chOff x="0" y="0"/>
          <a:chExt cx="0" cy="0"/>
        </a:xfrm>
      </p:grpSpPr>
      <p:pic>
        <p:nvPicPr>
          <p:cNvPr id="2" name="Picture 1" descr="A black and white logo&#10;&#10;Description automatically generated">
            <a:extLst>
              <a:ext uri="{FF2B5EF4-FFF2-40B4-BE49-F238E27FC236}">
                <a16:creationId xmlns:a16="http://schemas.microsoft.com/office/drawing/2014/main" id="{8AED74DA-63E6-49CA-0C66-14A57C48903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52777" y="2566730"/>
            <a:ext cx="3886453" cy="1724539"/>
          </a:xfrm>
          <a:prstGeom prst="rect">
            <a:avLst/>
          </a:prstGeom>
          <a:noFill/>
        </p:spPr>
      </p:pic>
    </p:spTree>
    <p:extLst>
      <p:ext uri="{BB962C8B-B14F-4D97-AF65-F5344CB8AC3E}">
        <p14:creationId xmlns:p14="http://schemas.microsoft.com/office/powerpoint/2010/main" val="2613806478"/>
      </p:ext>
    </p:extLst>
  </p:cSld>
  <p:clrMapOvr>
    <a:overrideClrMapping bg1="dk1" tx1="lt1" bg2="dk2" tx2="lt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Date">
            <a:extLst>
              <a:ext uri="{FF2B5EF4-FFF2-40B4-BE49-F238E27FC236}">
                <a16:creationId xmlns:a16="http://schemas.microsoft.com/office/drawing/2014/main" id="{5D7D2E5E-A1BA-31DF-F99C-806792778382}"/>
              </a:ext>
            </a:extLst>
          </p:cNvPr>
          <p:cNvSpPr>
            <a:spLocks noGrp="1"/>
          </p:cNvSpPr>
          <p:nvPr>
            <p:ph type="dt" sz="half" idx="10"/>
          </p:nvPr>
        </p:nvSpPr>
        <p:spPr>
          <a:xfrm>
            <a:off x="1055688" y="6201833"/>
            <a:ext cx="2110845" cy="287867"/>
          </a:xfrm>
          <a:prstGeom prst="rect">
            <a:avLst/>
          </a:prstGeom>
        </p:spPr>
        <p:txBody>
          <a:bodyPr vert="horz" lIns="91440" tIns="0" rIns="91440" bIns="0" rtlCol="0" anchor="ctr" anchorCtr="0"/>
          <a:lstStyle>
            <a:lvl1pPr>
              <a:defRPr lang="en-SE" sz="1000" i="1" spc="30" baseline="0" smtClean="0">
                <a:solidFill>
                  <a:schemeClr val="tx1">
                    <a:alpha val="75000"/>
                  </a:schemeClr>
                </a:solidFill>
              </a:defRPr>
            </a:lvl1pPr>
          </a:lstStyle>
          <a:p>
            <a:fld id="{C66995AB-0F08-CC49-B84F-A4273C727515}" type="datetime1">
              <a:rPr lang="en-SE" smtClean="0"/>
              <a:pPr/>
              <a:t>05/22/2026</a:t>
            </a:fld>
            <a:endParaRPr lang="en-SE" dirty="0"/>
          </a:p>
        </p:txBody>
      </p:sp>
      <p:sp>
        <p:nvSpPr>
          <p:cNvPr id="7" name="Subtitle">
            <a:extLst>
              <a:ext uri="{FF2B5EF4-FFF2-40B4-BE49-F238E27FC236}">
                <a16:creationId xmlns:a16="http://schemas.microsoft.com/office/drawing/2014/main" id="{223C33E9-92C0-3F5C-49B2-31DA45D973C9}"/>
              </a:ext>
            </a:extLst>
          </p:cNvPr>
          <p:cNvSpPr>
            <a:spLocks noGrp="1"/>
          </p:cNvSpPr>
          <p:nvPr>
            <p:ph type="subTitle" idx="1" hasCustomPrompt="1"/>
          </p:nvPr>
        </p:nvSpPr>
        <p:spPr>
          <a:xfrm>
            <a:off x="1055689" y="4326468"/>
            <a:ext cx="9313546" cy="401803"/>
          </a:xfrm>
          <a:prstGeom prst="rect">
            <a:avLst/>
          </a:prstGeom>
        </p:spPr>
        <p:txBody>
          <a:bodyPr>
            <a:noAutofit/>
          </a:bodyPr>
          <a:lstStyle>
            <a:lvl1pPr marL="0" indent="0" algn="l">
              <a:lnSpc>
                <a:spcPct val="100000"/>
              </a:lnSpc>
              <a:spcBef>
                <a:spcPts val="0"/>
              </a:spcBef>
              <a:spcAft>
                <a:spcPts val="0"/>
              </a:spcAft>
              <a:buNone/>
              <a:defRPr sz="1600" cap="none" spc="0" baseline="0">
                <a:solidFill>
                  <a:schemeClr val="tx1"/>
                </a:solidFill>
              </a:defRPr>
            </a:lvl1pPr>
            <a:lvl2pPr marL="457154" indent="0" algn="ctr">
              <a:buNone/>
              <a:defRPr sz="2000"/>
            </a:lvl2pPr>
            <a:lvl3pPr marL="914309" indent="0" algn="ctr">
              <a:buNone/>
              <a:defRPr sz="1800"/>
            </a:lvl3pPr>
            <a:lvl4pPr marL="1371464" indent="0" algn="ctr">
              <a:buNone/>
              <a:defRPr sz="1600"/>
            </a:lvl4pPr>
            <a:lvl5pPr marL="1828618" indent="0" algn="ctr">
              <a:buNone/>
              <a:defRPr sz="1600"/>
            </a:lvl5pPr>
            <a:lvl6pPr marL="2285770" indent="0" algn="ctr">
              <a:buNone/>
              <a:defRPr sz="1600"/>
            </a:lvl6pPr>
            <a:lvl7pPr marL="2742926" indent="0" algn="ctr">
              <a:buNone/>
              <a:defRPr sz="1600"/>
            </a:lvl7pPr>
            <a:lvl8pPr marL="3200081" indent="0" algn="ctr">
              <a:buNone/>
              <a:defRPr sz="1600"/>
            </a:lvl8pPr>
            <a:lvl9pPr marL="3657234" indent="0" algn="ctr">
              <a:buNone/>
              <a:defRPr sz="1600"/>
            </a:lvl9pPr>
          </a:lstStyle>
          <a:p>
            <a:r>
              <a:rPr lang="en-GB" dirty="0"/>
              <a:t>Click to add subtitle</a:t>
            </a:r>
          </a:p>
        </p:txBody>
      </p:sp>
      <p:sp>
        <p:nvSpPr>
          <p:cNvPr id="8" name="Title">
            <a:extLst>
              <a:ext uri="{FF2B5EF4-FFF2-40B4-BE49-F238E27FC236}">
                <a16:creationId xmlns:a16="http://schemas.microsoft.com/office/drawing/2014/main" id="{AC6A82DD-B71E-4260-0DA3-55533C232BA8}"/>
              </a:ext>
            </a:extLst>
          </p:cNvPr>
          <p:cNvSpPr>
            <a:spLocks noGrp="1"/>
          </p:cNvSpPr>
          <p:nvPr>
            <p:ph type="title" hasCustomPrompt="1"/>
          </p:nvPr>
        </p:nvSpPr>
        <p:spPr>
          <a:xfrm>
            <a:off x="1055689" y="1786468"/>
            <a:ext cx="9313546" cy="2540000"/>
          </a:xfrm>
          <a:prstGeom prst="rect">
            <a:avLst/>
          </a:prstGeom>
        </p:spPr>
        <p:txBody>
          <a:bodyPr wrap="square" anchor="ctr" anchorCtr="0">
            <a:normAutofit/>
          </a:bodyPr>
          <a:lstStyle>
            <a:lvl1pPr algn="l">
              <a:lnSpc>
                <a:spcPct val="90000"/>
              </a:lnSpc>
              <a:defRPr sz="9000" b="1">
                <a:solidFill>
                  <a:schemeClr val="tx1"/>
                </a:solidFill>
              </a:defRPr>
            </a:lvl1pPr>
          </a:lstStyle>
          <a:p>
            <a:r>
              <a:rPr lang="en-GB" dirty="0"/>
              <a:t>Click to </a:t>
            </a:r>
            <a:br>
              <a:rPr lang="en-GB" dirty="0"/>
            </a:br>
            <a:r>
              <a:rPr lang="en-GB" dirty="0"/>
              <a:t>add title</a:t>
            </a:r>
            <a:endParaRPr lang="en-US" dirty="0"/>
          </a:p>
        </p:txBody>
      </p:sp>
    </p:spTree>
    <p:extLst>
      <p:ext uri="{BB962C8B-B14F-4D97-AF65-F5344CB8AC3E}">
        <p14:creationId xmlns:p14="http://schemas.microsoft.com/office/powerpoint/2010/main" val="3351818012"/>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sp>
        <p:nvSpPr>
          <p:cNvPr id="4" name="Footer ">
            <a:extLst>
              <a:ext uri="{FF2B5EF4-FFF2-40B4-BE49-F238E27FC236}">
                <a16:creationId xmlns:a16="http://schemas.microsoft.com/office/drawing/2014/main" id="{D66B6EEC-3160-D2F5-06B9-3E3134A6886B}"/>
              </a:ext>
            </a:extLst>
          </p:cNvPr>
          <p:cNvSpPr>
            <a:spLocks noGrp="1"/>
          </p:cNvSpPr>
          <p:nvPr>
            <p:ph type="ftr" sz="quarter" idx="39"/>
          </p:nvPr>
        </p:nvSpPr>
        <p:spPr>
          <a:xfrm>
            <a:off x="1055688" y="6200774"/>
            <a:ext cx="9313546" cy="288926"/>
          </a:xfrm>
        </p:spPr>
        <p:txBody>
          <a:bodyPr/>
          <a:lstStyle/>
          <a:p>
            <a:endParaRPr lang="sv-SE" dirty="0"/>
          </a:p>
        </p:txBody>
      </p:sp>
      <p:sp>
        <p:nvSpPr>
          <p:cNvPr id="2" name="Subtitle">
            <a:extLst>
              <a:ext uri="{FF2B5EF4-FFF2-40B4-BE49-F238E27FC236}">
                <a16:creationId xmlns:a16="http://schemas.microsoft.com/office/drawing/2014/main" id="{7F0F23D8-197D-1369-9C4D-28186DB9B355}"/>
              </a:ext>
            </a:extLst>
          </p:cNvPr>
          <p:cNvSpPr>
            <a:spLocks noGrp="1"/>
          </p:cNvSpPr>
          <p:nvPr>
            <p:ph type="subTitle" idx="1" hasCustomPrompt="1"/>
          </p:nvPr>
        </p:nvSpPr>
        <p:spPr>
          <a:xfrm>
            <a:off x="1055689" y="4512734"/>
            <a:ext cx="9313546" cy="973667"/>
          </a:xfrm>
          <a:prstGeom prst="rect">
            <a:avLst/>
          </a:prstGeom>
        </p:spPr>
        <p:txBody>
          <a:bodyPr>
            <a:noAutofit/>
          </a:bodyPr>
          <a:lstStyle>
            <a:lvl1pPr marL="0" indent="0" algn="l">
              <a:lnSpc>
                <a:spcPct val="100000"/>
              </a:lnSpc>
              <a:spcBef>
                <a:spcPts val="0"/>
              </a:spcBef>
              <a:spcAft>
                <a:spcPts val="0"/>
              </a:spcAft>
              <a:buNone/>
              <a:defRPr sz="1600" cap="none" spc="0" baseline="0">
                <a:solidFill>
                  <a:schemeClr val="tx1"/>
                </a:solidFill>
              </a:defRPr>
            </a:lvl1pPr>
            <a:lvl2pPr marL="457154" indent="0" algn="ctr">
              <a:buNone/>
              <a:defRPr sz="2000"/>
            </a:lvl2pPr>
            <a:lvl3pPr marL="914309" indent="0" algn="ctr">
              <a:buNone/>
              <a:defRPr sz="1800"/>
            </a:lvl3pPr>
            <a:lvl4pPr marL="1371464" indent="0" algn="ctr">
              <a:buNone/>
              <a:defRPr sz="1600"/>
            </a:lvl4pPr>
            <a:lvl5pPr marL="1828618" indent="0" algn="ctr">
              <a:buNone/>
              <a:defRPr sz="1600"/>
            </a:lvl5pPr>
            <a:lvl6pPr marL="2285770" indent="0" algn="ctr">
              <a:buNone/>
              <a:defRPr sz="1600"/>
            </a:lvl6pPr>
            <a:lvl7pPr marL="2742926" indent="0" algn="ctr">
              <a:buNone/>
              <a:defRPr sz="1600"/>
            </a:lvl7pPr>
            <a:lvl8pPr marL="3200081" indent="0" algn="ctr">
              <a:buNone/>
              <a:defRPr sz="1600"/>
            </a:lvl8pPr>
            <a:lvl9pPr marL="3657234" indent="0" algn="ctr">
              <a:buNone/>
              <a:defRPr sz="1600"/>
            </a:lvl9pPr>
          </a:lstStyle>
          <a:p>
            <a:r>
              <a:rPr lang="en-GB" dirty="0"/>
              <a:t>Click to add text</a:t>
            </a:r>
          </a:p>
        </p:txBody>
      </p:sp>
      <p:sp>
        <p:nvSpPr>
          <p:cNvPr id="3" name="Title">
            <a:extLst>
              <a:ext uri="{FF2B5EF4-FFF2-40B4-BE49-F238E27FC236}">
                <a16:creationId xmlns:a16="http://schemas.microsoft.com/office/drawing/2014/main" id="{4D826E03-3AA6-09FE-F555-9156F7B57B49}"/>
              </a:ext>
            </a:extLst>
          </p:cNvPr>
          <p:cNvSpPr>
            <a:spLocks noGrp="1"/>
          </p:cNvSpPr>
          <p:nvPr>
            <p:ph type="title" hasCustomPrompt="1"/>
          </p:nvPr>
        </p:nvSpPr>
        <p:spPr>
          <a:xfrm>
            <a:off x="1055691" y="2336800"/>
            <a:ext cx="9313546" cy="2099733"/>
          </a:xfrm>
          <a:prstGeom prst="rect">
            <a:avLst/>
          </a:prstGeom>
        </p:spPr>
        <p:txBody>
          <a:bodyPr wrap="square" anchor="b" anchorCtr="0">
            <a:normAutofit/>
          </a:bodyPr>
          <a:lstStyle>
            <a:lvl1pPr algn="l">
              <a:lnSpc>
                <a:spcPct val="90000"/>
              </a:lnSpc>
              <a:defRPr sz="7000" b="1">
                <a:solidFill>
                  <a:schemeClr val="tx1"/>
                </a:solidFill>
              </a:defRPr>
            </a:lvl1pPr>
          </a:lstStyle>
          <a:p>
            <a:r>
              <a:rPr lang="en-GB" dirty="0"/>
              <a:t>Click to </a:t>
            </a:r>
            <a:br>
              <a:rPr lang="en-GB" dirty="0"/>
            </a:br>
            <a:r>
              <a:rPr lang="en-GB" dirty="0"/>
              <a:t>add section</a:t>
            </a:r>
            <a:endParaRPr lang="en-US" dirty="0"/>
          </a:p>
        </p:txBody>
      </p:sp>
    </p:spTree>
    <p:extLst>
      <p:ext uri="{BB962C8B-B14F-4D97-AF65-F5344CB8AC3E}">
        <p14:creationId xmlns:p14="http://schemas.microsoft.com/office/powerpoint/2010/main" val="4016825022"/>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body">
    <p:spTree>
      <p:nvGrpSpPr>
        <p:cNvPr id="1" name=""/>
        <p:cNvGrpSpPr/>
        <p:nvPr/>
      </p:nvGrpSpPr>
      <p:grpSpPr>
        <a:xfrm>
          <a:off x="0" y="0"/>
          <a:ext cx="0" cy="0"/>
          <a:chOff x="0" y="0"/>
          <a:chExt cx="0" cy="0"/>
        </a:xfrm>
      </p:grpSpPr>
      <p:sp>
        <p:nvSpPr>
          <p:cNvPr id="10" name="Footer ">
            <a:extLst>
              <a:ext uri="{FF2B5EF4-FFF2-40B4-BE49-F238E27FC236}">
                <a16:creationId xmlns:a16="http://schemas.microsoft.com/office/drawing/2014/main" id="{AD80E697-EEBD-B22A-A323-980DAA933DD8}"/>
              </a:ext>
            </a:extLst>
          </p:cNvPr>
          <p:cNvSpPr>
            <a:spLocks noGrp="1"/>
          </p:cNvSpPr>
          <p:nvPr>
            <p:ph type="ftr" sz="quarter" idx="39"/>
          </p:nvPr>
        </p:nvSpPr>
        <p:spPr/>
        <p:txBody>
          <a:bodyPr/>
          <a:lstStyle/>
          <a:p>
            <a:endParaRPr lang="sv-SE" dirty="0"/>
          </a:p>
        </p:txBody>
      </p:sp>
      <p:sp>
        <p:nvSpPr>
          <p:cNvPr id="8" name="Text">
            <a:extLst>
              <a:ext uri="{FF2B5EF4-FFF2-40B4-BE49-F238E27FC236}">
                <a16:creationId xmlns:a16="http://schemas.microsoft.com/office/drawing/2014/main" id="{270250AD-26E0-2314-2045-404EDA7C27D7}"/>
              </a:ext>
            </a:extLst>
          </p:cNvPr>
          <p:cNvSpPr>
            <a:spLocks noGrp="1"/>
          </p:cNvSpPr>
          <p:nvPr>
            <p:ph idx="1"/>
          </p:nvPr>
        </p:nvSpPr>
        <p:spPr>
          <a:xfrm>
            <a:off x="1055688" y="1916112"/>
            <a:ext cx="10080625" cy="4284662"/>
          </a:xfrm>
          <a:prstGeom prst="rect">
            <a:avLst/>
          </a:prstGeom>
        </p:spPr>
        <p:txBody>
          <a:bodyPr vert="horz" lIns="91440" tIns="90000" rIns="91440" bIns="9000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a:extLst>
              <a:ext uri="{FF2B5EF4-FFF2-40B4-BE49-F238E27FC236}">
                <a16:creationId xmlns:a16="http://schemas.microsoft.com/office/drawing/2014/main" id="{1BF928E5-FF81-C4E0-8C2A-27B60E0FAD85}"/>
              </a:ext>
            </a:extLst>
          </p:cNvPr>
          <p:cNvSpPr>
            <a:spLocks noGrp="1"/>
          </p:cNvSpPr>
          <p:nvPr>
            <p:ph type="title" hasCustomPrompt="1"/>
          </p:nvPr>
        </p:nvSpPr>
        <p:spPr>
          <a:xfrm>
            <a:off x="1055688" y="1015999"/>
            <a:ext cx="10080627" cy="678047"/>
          </a:xfrm>
        </p:spPr>
        <p:txBody>
          <a:bodyPr/>
          <a:lstStyle/>
          <a:p>
            <a:r>
              <a:rPr lang="en-US" dirty="0"/>
              <a:t>Click to add title</a:t>
            </a:r>
            <a:endParaRPr lang="sv-SE" dirty="0"/>
          </a:p>
        </p:txBody>
      </p:sp>
    </p:spTree>
    <p:extLst>
      <p:ext uri="{BB962C8B-B14F-4D97-AF65-F5344CB8AC3E}">
        <p14:creationId xmlns:p14="http://schemas.microsoft.com/office/powerpoint/2010/main" val="304344659"/>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0" name="Footer ">
            <a:extLst>
              <a:ext uri="{FF2B5EF4-FFF2-40B4-BE49-F238E27FC236}">
                <a16:creationId xmlns:a16="http://schemas.microsoft.com/office/drawing/2014/main" id="{AD80E697-EEBD-B22A-A323-980DAA933DD8}"/>
              </a:ext>
            </a:extLst>
          </p:cNvPr>
          <p:cNvSpPr>
            <a:spLocks noGrp="1"/>
          </p:cNvSpPr>
          <p:nvPr>
            <p:ph type="ftr" sz="quarter" idx="39"/>
          </p:nvPr>
        </p:nvSpPr>
        <p:spPr>
          <a:xfrm>
            <a:off x="1055688" y="6200774"/>
            <a:ext cx="10080626" cy="288926"/>
          </a:xfrm>
        </p:spPr>
        <p:txBody>
          <a:bodyPr/>
          <a:lstStyle/>
          <a:p>
            <a:endParaRPr lang="sv-SE" dirty="0"/>
          </a:p>
        </p:txBody>
      </p:sp>
      <p:sp>
        <p:nvSpPr>
          <p:cNvPr id="5" name="Title">
            <a:extLst>
              <a:ext uri="{FF2B5EF4-FFF2-40B4-BE49-F238E27FC236}">
                <a16:creationId xmlns:a16="http://schemas.microsoft.com/office/drawing/2014/main" id="{1BF928E5-FF81-C4E0-8C2A-27B60E0FAD85}"/>
              </a:ext>
            </a:extLst>
          </p:cNvPr>
          <p:cNvSpPr>
            <a:spLocks noGrp="1"/>
          </p:cNvSpPr>
          <p:nvPr>
            <p:ph type="title" hasCustomPrompt="1"/>
          </p:nvPr>
        </p:nvSpPr>
        <p:spPr>
          <a:xfrm>
            <a:off x="1055688" y="1015999"/>
            <a:ext cx="10080627" cy="678047"/>
          </a:xfrm>
        </p:spPr>
        <p:txBody>
          <a:bodyPr/>
          <a:lstStyle/>
          <a:p>
            <a:r>
              <a:rPr lang="en-US" dirty="0"/>
              <a:t>Click to add title</a:t>
            </a:r>
            <a:endParaRPr lang="sv-SE" dirty="0"/>
          </a:p>
        </p:txBody>
      </p:sp>
    </p:spTree>
    <p:extLst>
      <p:ext uri="{BB962C8B-B14F-4D97-AF65-F5344CB8AC3E}">
        <p14:creationId xmlns:p14="http://schemas.microsoft.com/office/powerpoint/2010/main" val="3515368064"/>
      </p:ext>
    </p:extLst>
  </p:cSld>
  <p:clrMapOvr>
    <a:masterClrMapping/>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five pictures">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1D88117C-EA72-D53A-EF86-C2B07D39B6CE}"/>
              </a:ext>
            </a:extLst>
          </p:cNvPr>
          <p:cNvSpPr>
            <a:spLocks noGrp="1"/>
          </p:cNvSpPr>
          <p:nvPr>
            <p:ph type="pic" sz="quarter" idx="16"/>
          </p:nvPr>
        </p:nvSpPr>
        <p:spPr>
          <a:xfrm>
            <a:off x="8195310" y="3242886"/>
            <a:ext cx="2941003" cy="2950095"/>
          </a:xfrm>
        </p:spPr>
        <p:txBody>
          <a:bodyPr/>
          <a:lstStyle>
            <a:lvl1pPr marL="0" indent="0">
              <a:buNone/>
              <a:defRPr/>
            </a:lvl1pPr>
          </a:lstStyle>
          <a:p>
            <a:endParaRPr lang="sv-SE"/>
          </a:p>
        </p:txBody>
      </p:sp>
      <p:sp>
        <p:nvSpPr>
          <p:cNvPr id="2" name="Picture Placeholder 3">
            <a:extLst>
              <a:ext uri="{FF2B5EF4-FFF2-40B4-BE49-F238E27FC236}">
                <a16:creationId xmlns:a16="http://schemas.microsoft.com/office/drawing/2014/main" id="{8D08C3F0-A327-E4E8-2F5D-1CD427B00769}"/>
              </a:ext>
            </a:extLst>
          </p:cNvPr>
          <p:cNvSpPr>
            <a:spLocks noGrp="1"/>
          </p:cNvSpPr>
          <p:nvPr>
            <p:ph type="pic" sz="quarter" idx="12"/>
          </p:nvPr>
        </p:nvSpPr>
        <p:spPr>
          <a:xfrm>
            <a:off x="8193647" y="1016000"/>
            <a:ext cx="2942666" cy="2126616"/>
          </a:xfrm>
        </p:spPr>
        <p:txBody>
          <a:bodyPr/>
          <a:lstStyle>
            <a:lvl1pPr marL="0" indent="0">
              <a:buNone/>
              <a:defRPr/>
            </a:lvl1pPr>
          </a:lstStyle>
          <a:p>
            <a:endParaRPr lang="sv-SE"/>
          </a:p>
        </p:txBody>
      </p:sp>
      <p:sp>
        <p:nvSpPr>
          <p:cNvPr id="4" name="Picture Placeholder 2">
            <a:extLst>
              <a:ext uri="{FF2B5EF4-FFF2-40B4-BE49-F238E27FC236}">
                <a16:creationId xmlns:a16="http://schemas.microsoft.com/office/drawing/2014/main" id="{15122CE1-1343-AC5E-C5CD-BE50704B5902}"/>
              </a:ext>
            </a:extLst>
          </p:cNvPr>
          <p:cNvSpPr>
            <a:spLocks noGrp="1"/>
          </p:cNvSpPr>
          <p:nvPr>
            <p:ph type="pic" sz="quarter" idx="17"/>
          </p:nvPr>
        </p:nvSpPr>
        <p:spPr>
          <a:xfrm>
            <a:off x="5295511" y="2178453"/>
            <a:ext cx="2778843" cy="4014529"/>
          </a:xfrm>
        </p:spPr>
        <p:txBody>
          <a:bodyPr/>
          <a:lstStyle>
            <a:lvl1pPr marL="0" indent="0">
              <a:buNone/>
              <a:defRPr/>
            </a:lvl1pPr>
          </a:lstStyle>
          <a:p>
            <a:endParaRPr lang="sv-SE"/>
          </a:p>
        </p:txBody>
      </p:sp>
      <p:sp>
        <p:nvSpPr>
          <p:cNvPr id="6" name="Picture Placeholder 1">
            <a:extLst>
              <a:ext uri="{FF2B5EF4-FFF2-40B4-BE49-F238E27FC236}">
                <a16:creationId xmlns:a16="http://schemas.microsoft.com/office/drawing/2014/main" id="{E89FDE94-1E0C-FBF0-AE94-0106FD43E9CB}"/>
              </a:ext>
            </a:extLst>
          </p:cNvPr>
          <p:cNvSpPr>
            <a:spLocks noGrp="1"/>
          </p:cNvSpPr>
          <p:nvPr>
            <p:ph type="pic" sz="quarter" idx="14"/>
          </p:nvPr>
        </p:nvSpPr>
        <p:spPr>
          <a:xfrm>
            <a:off x="1055688" y="2178453"/>
            <a:ext cx="4122194" cy="4014529"/>
          </a:xfrm>
        </p:spPr>
        <p:txBody>
          <a:bodyPr/>
          <a:lstStyle>
            <a:lvl1pPr marL="0" indent="0">
              <a:buNone/>
              <a:defRPr/>
            </a:lvl1pPr>
          </a:lstStyle>
          <a:p>
            <a:endParaRPr lang="sv-SE"/>
          </a:p>
        </p:txBody>
      </p:sp>
      <p:sp>
        <p:nvSpPr>
          <p:cNvPr id="7" name="Text ">
            <a:extLst>
              <a:ext uri="{FF2B5EF4-FFF2-40B4-BE49-F238E27FC236}">
                <a16:creationId xmlns:a16="http://schemas.microsoft.com/office/drawing/2014/main" id="{9BC9FCD0-05C9-5F38-B512-2486DECA5786}"/>
              </a:ext>
            </a:extLst>
          </p:cNvPr>
          <p:cNvSpPr>
            <a:spLocks noGrp="1"/>
          </p:cNvSpPr>
          <p:nvPr>
            <p:ph type="body" sz="quarter" idx="15"/>
          </p:nvPr>
        </p:nvSpPr>
        <p:spPr>
          <a:xfrm>
            <a:off x="4675906" y="1016000"/>
            <a:ext cx="3398448" cy="900113"/>
          </a:xfrm>
        </p:spPr>
        <p:txBody>
          <a:bodyPr tIns="54000">
            <a:normAutofit/>
          </a:bodyPr>
          <a:lstStyle>
            <a:lvl1pPr marL="0" indent="0">
              <a:spcBef>
                <a:spcPts val="0"/>
              </a:spcBef>
              <a:buNone/>
              <a:defRPr sz="1300"/>
            </a:lvl1pPr>
          </a:lstStyle>
          <a:p>
            <a:endParaRPr lang="sv-SE" dirty="0"/>
          </a:p>
        </p:txBody>
      </p:sp>
      <p:sp>
        <p:nvSpPr>
          <p:cNvPr id="5" name="Title">
            <a:extLst>
              <a:ext uri="{FF2B5EF4-FFF2-40B4-BE49-F238E27FC236}">
                <a16:creationId xmlns:a16="http://schemas.microsoft.com/office/drawing/2014/main" id="{1BF928E5-FF81-C4E0-8C2A-27B60E0FAD85}"/>
              </a:ext>
            </a:extLst>
          </p:cNvPr>
          <p:cNvSpPr>
            <a:spLocks noGrp="1"/>
          </p:cNvSpPr>
          <p:nvPr>
            <p:ph type="title" hasCustomPrompt="1"/>
          </p:nvPr>
        </p:nvSpPr>
        <p:spPr>
          <a:xfrm>
            <a:off x="1055688" y="1015998"/>
            <a:ext cx="3500925" cy="900113"/>
          </a:xfrm>
        </p:spPr>
        <p:txBody>
          <a:bodyPr anchor="t" anchorCtr="0">
            <a:normAutofit/>
          </a:bodyPr>
          <a:lstStyle>
            <a:lvl1pPr>
              <a:defRPr sz="2800"/>
            </a:lvl1pPr>
          </a:lstStyle>
          <a:p>
            <a:r>
              <a:rPr lang="en-US" dirty="0"/>
              <a:t>Click to add title</a:t>
            </a:r>
            <a:endParaRPr lang="sv-SE" dirty="0"/>
          </a:p>
        </p:txBody>
      </p:sp>
      <p:sp>
        <p:nvSpPr>
          <p:cNvPr id="8" name="Footer Placeholder 7">
            <a:extLst>
              <a:ext uri="{FF2B5EF4-FFF2-40B4-BE49-F238E27FC236}">
                <a16:creationId xmlns:a16="http://schemas.microsoft.com/office/drawing/2014/main" id="{C0FD12DE-050E-F1A6-0D73-3BB17592C488}"/>
              </a:ext>
            </a:extLst>
          </p:cNvPr>
          <p:cNvSpPr>
            <a:spLocks noGrp="1"/>
          </p:cNvSpPr>
          <p:nvPr>
            <p:ph type="ftr" sz="quarter" idx="18"/>
          </p:nvPr>
        </p:nvSpPr>
        <p:spPr/>
        <p:txBody>
          <a:bodyPr/>
          <a:lstStyle/>
          <a:p>
            <a:endParaRPr lang="sv-SE" dirty="0"/>
          </a:p>
        </p:txBody>
      </p:sp>
    </p:spTree>
    <p:extLst>
      <p:ext uri="{BB962C8B-B14F-4D97-AF65-F5344CB8AC3E}">
        <p14:creationId xmlns:p14="http://schemas.microsoft.com/office/powerpoint/2010/main" val="1315362103"/>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six columns">
    <p:bg>
      <p:bgRef idx="1001">
        <a:schemeClr val="bg1"/>
      </p:bgRef>
    </p:bg>
    <p:spTree>
      <p:nvGrpSpPr>
        <p:cNvPr id="1" name=""/>
        <p:cNvGrpSpPr/>
        <p:nvPr/>
      </p:nvGrpSpPr>
      <p:grpSpPr>
        <a:xfrm>
          <a:off x="0" y="0"/>
          <a:ext cx="0" cy="0"/>
          <a:chOff x="0" y="0"/>
          <a:chExt cx="0" cy="0"/>
        </a:xfrm>
      </p:grpSpPr>
      <p:sp>
        <p:nvSpPr>
          <p:cNvPr id="10" name="Footer">
            <a:extLst>
              <a:ext uri="{FF2B5EF4-FFF2-40B4-BE49-F238E27FC236}">
                <a16:creationId xmlns:a16="http://schemas.microsoft.com/office/drawing/2014/main" id="{AD80E697-EEBD-B22A-A323-980DAA933DD8}"/>
              </a:ext>
            </a:extLst>
          </p:cNvPr>
          <p:cNvSpPr>
            <a:spLocks noGrp="1"/>
          </p:cNvSpPr>
          <p:nvPr>
            <p:ph type="ftr" sz="quarter" idx="39"/>
          </p:nvPr>
        </p:nvSpPr>
        <p:spPr/>
        <p:txBody>
          <a:bodyPr/>
          <a:lstStyle/>
          <a:p>
            <a:endParaRPr lang="sv-SE" dirty="0"/>
          </a:p>
        </p:txBody>
      </p:sp>
      <p:sp>
        <p:nvSpPr>
          <p:cNvPr id="2" name="Text 2 right">
            <a:extLst>
              <a:ext uri="{FF2B5EF4-FFF2-40B4-BE49-F238E27FC236}">
                <a16:creationId xmlns:a16="http://schemas.microsoft.com/office/drawing/2014/main" id="{EA4A9C10-F94A-8C48-7430-D5BD331CE177}"/>
              </a:ext>
            </a:extLst>
          </p:cNvPr>
          <p:cNvSpPr>
            <a:spLocks noGrp="1"/>
          </p:cNvSpPr>
          <p:nvPr>
            <p:ph type="body" sz="quarter" idx="48" hasCustomPrompt="1"/>
          </p:nvPr>
        </p:nvSpPr>
        <p:spPr>
          <a:xfrm>
            <a:off x="8071261" y="4577837"/>
            <a:ext cx="3065051" cy="1534296"/>
          </a:xfrm>
        </p:spPr>
        <p:txBody>
          <a:bodyPr>
            <a:normAutofit/>
          </a:bodyPr>
          <a:lstStyle>
            <a:lvl1pPr marL="0" indent="0">
              <a:spcBef>
                <a:spcPts val="0"/>
              </a:spcBef>
              <a:buNone/>
              <a:defRPr sz="1600"/>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text</a:t>
            </a:r>
          </a:p>
        </p:txBody>
      </p:sp>
      <p:sp>
        <p:nvSpPr>
          <p:cNvPr id="3" name="Subtitle 2 right">
            <a:extLst>
              <a:ext uri="{FF2B5EF4-FFF2-40B4-BE49-F238E27FC236}">
                <a16:creationId xmlns:a16="http://schemas.microsoft.com/office/drawing/2014/main" id="{8A6AA59B-7BA9-488A-272B-1F1E196913EA}"/>
              </a:ext>
            </a:extLst>
          </p:cNvPr>
          <p:cNvSpPr>
            <a:spLocks noGrp="1"/>
          </p:cNvSpPr>
          <p:nvPr>
            <p:ph type="body" sz="quarter" idx="49" hasCustomPrompt="1"/>
          </p:nvPr>
        </p:nvSpPr>
        <p:spPr>
          <a:xfrm>
            <a:off x="8071261" y="4109545"/>
            <a:ext cx="3065051" cy="468292"/>
          </a:xfrm>
        </p:spPr>
        <p:txBody>
          <a:bodyPr anchor="b" anchorCtr="0">
            <a:normAutofit/>
          </a:bodyPr>
          <a:lstStyle>
            <a:lvl1pPr marL="0" indent="0">
              <a:lnSpc>
                <a:spcPct val="110000"/>
              </a:lnSpc>
              <a:spcBef>
                <a:spcPts val="0"/>
              </a:spcBef>
              <a:buNone/>
              <a:defRPr sz="1900" b="1">
                <a:solidFill>
                  <a:schemeClr val="tx1"/>
                </a:solidFill>
              </a:defRPr>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subtitle</a:t>
            </a:r>
          </a:p>
        </p:txBody>
      </p:sp>
      <p:sp>
        <p:nvSpPr>
          <p:cNvPr id="19" name="Text right">
            <a:extLst>
              <a:ext uri="{FF2B5EF4-FFF2-40B4-BE49-F238E27FC236}">
                <a16:creationId xmlns:a16="http://schemas.microsoft.com/office/drawing/2014/main" id="{2F43C952-B207-902E-5632-E4DF44B0BE74}"/>
              </a:ext>
            </a:extLst>
          </p:cNvPr>
          <p:cNvSpPr>
            <a:spLocks noGrp="1"/>
          </p:cNvSpPr>
          <p:nvPr>
            <p:ph type="body" sz="quarter" idx="47" hasCustomPrompt="1"/>
          </p:nvPr>
        </p:nvSpPr>
        <p:spPr>
          <a:xfrm>
            <a:off x="8071261" y="2558341"/>
            <a:ext cx="3065051" cy="1465017"/>
          </a:xfrm>
        </p:spPr>
        <p:txBody>
          <a:bodyPr>
            <a:normAutofit/>
          </a:bodyPr>
          <a:lstStyle>
            <a:lvl1pPr marL="0" indent="0">
              <a:spcBef>
                <a:spcPts val="0"/>
              </a:spcBef>
              <a:buNone/>
              <a:defRPr sz="1600"/>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text</a:t>
            </a:r>
          </a:p>
        </p:txBody>
      </p:sp>
      <p:sp>
        <p:nvSpPr>
          <p:cNvPr id="18" name="Subtitle right">
            <a:extLst>
              <a:ext uri="{FF2B5EF4-FFF2-40B4-BE49-F238E27FC236}">
                <a16:creationId xmlns:a16="http://schemas.microsoft.com/office/drawing/2014/main" id="{FD5C7088-B84C-900B-575A-4F0EBB4D71A1}"/>
              </a:ext>
            </a:extLst>
          </p:cNvPr>
          <p:cNvSpPr>
            <a:spLocks noGrp="1"/>
          </p:cNvSpPr>
          <p:nvPr>
            <p:ph type="body" sz="quarter" idx="46" hasCustomPrompt="1"/>
          </p:nvPr>
        </p:nvSpPr>
        <p:spPr>
          <a:xfrm>
            <a:off x="8071261" y="2090052"/>
            <a:ext cx="3065051" cy="468290"/>
          </a:xfrm>
        </p:spPr>
        <p:txBody>
          <a:bodyPr anchor="b" anchorCtr="0">
            <a:normAutofit/>
          </a:bodyPr>
          <a:lstStyle>
            <a:lvl1pPr marL="0" indent="0">
              <a:lnSpc>
                <a:spcPct val="110000"/>
              </a:lnSpc>
              <a:spcBef>
                <a:spcPts val="0"/>
              </a:spcBef>
              <a:buNone/>
              <a:defRPr sz="1900" b="1">
                <a:solidFill>
                  <a:schemeClr val="tx1"/>
                </a:solidFill>
              </a:defRPr>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subtitle</a:t>
            </a:r>
          </a:p>
        </p:txBody>
      </p:sp>
      <p:sp>
        <p:nvSpPr>
          <p:cNvPr id="4" name="Text 2 middle">
            <a:extLst>
              <a:ext uri="{FF2B5EF4-FFF2-40B4-BE49-F238E27FC236}">
                <a16:creationId xmlns:a16="http://schemas.microsoft.com/office/drawing/2014/main" id="{C7DBCA75-3799-5DB4-2EC7-4B98A47CEE69}"/>
              </a:ext>
            </a:extLst>
          </p:cNvPr>
          <p:cNvSpPr>
            <a:spLocks noGrp="1"/>
          </p:cNvSpPr>
          <p:nvPr>
            <p:ph type="body" sz="quarter" idx="50" hasCustomPrompt="1"/>
          </p:nvPr>
        </p:nvSpPr>
        <p:spPr>
          <a:xfrm>
            <a:off x="4563475" y="4582024"/>
            <a:ext cx="3065050" cy="1534296"/>
          </a:xfrm>
        </p:spPr>
        <p:txBody>
          <a:bodyPr>
            <a:normAutofit/>
          </a:bodyPr>
          <a:lstStyle>
            <a:lvl1pPr marL="0" indent="0">
              <a:spcBef>
                <a:spcPts val="0"/>
              </a:spcBef>
              <a:buNone/>
              <a:defRPr sz="1600"/>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text</a:t>
            </a:r>
          </a:p>
        </p:txBody>
      </p:sp>
      <p:sp>
        <p:nvSpPr>
          <p:cNvPr id="5" name="Subtitle 2 middle">
            <a:extLst>
              <a:ext uri="{FF2B5EF4-FFF2-40B4-BE49-F238E27FC236}">
                <a16:creationId xmlns:a16="http://schemas.microsoft.com/office/drawing/2014/main" id="{E0B62907-325C-F35F-2B58-3AA16AF644BE}"/>
              </a:ext>
            </a:extLst>
          </p:cNvPr>
          <p:cNvSpPr>
            <a:spLocks noGrp="1"/>
          </p:cNvSpPr>
          <p:nvPr>
            <p:ph type="body" sz="quarter" idx="51" hasCustomPrompt="1"/>
          </p:nvPr>
        </p:nvSpPr>
        <p:spPr>
          <a:xfrm>
            <a:off x="4563475" y="4113732"/>
            <a:ext cx="3065050" cy="468292"/>
          </a:xfrm>
        </p:spPr>
        <p:txBody>
          <a:bodyPr anchor="b" anchorCtr="0">
            <a:normAutofit/>
          </a:bodyPr>
          <a:lstStyle>
            <a:lvl1pPr marL="0" indent="0">
              <a:lnSpc>
                <a:spcPct val="110000"/>
              </a:lnSpc>
              <a:spcBef>
                <a:spcPts val="0"/>
              </a:spcBef>
              <a:buNone/>
              <a:defRPr sz="1900" b="1">
                <a:solidFill>
                  <a:schemeClr val="tx1"/>
                </a:solidFill>
              </a:defRPr>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subtitle</a:t>
            </a:r>
          </a:p>
        </p:txBody>
      </p:sp>
      <p:sp>
        <p:nvSpPr>
          <p:cNvPr id="17" name="Text middle">
            <a:extLst>
              <a:ext uri="{FF2B5EF4-FFF2-40B4-BE49-F238E27FC236}">
                <a16:creationId xmlns:a16="http://schemas.microsoft.com/office/drawing/2014/main" id="{7659F4A6-DD59-3B1E-BEAA-708BABDDB7F2}"/>
              </a:ext>
            </a:extLst>
          </p:cNvPr>
          <p:cNvSpPr>
            <a:spLocks noGrp="1"/>
          </p:cNvSpPr>
          <p:nvPr>
            <p:ph type="body" sz="quarter" idx="45" hasCustomPrompt="1"/>
          </p:nvPr>
        </p:nvSpPr>
        <p:spPr>
          <a:xfrm>
            <a:off x="4563475" y="2558342"/>
            <a:ext cx="3065050" cy="1465017"/>
          </a:xfrm>
        </p:spPr>
        <p:txBody>
          <a:bodyPr>
            <a:normAutofit/>
          </a:bodyPr>
          <a:lstStyle>
            <a:lvl1pPr marL="0" indent="0">
              <a:spcBef>
                <a:spcPts val="0"/>
              </a:spcBef>
              <a:buNone/>
              <a:defRPr sz="1600"/>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text</a:t>
            </a:r>
          </a:p>
        </p:txBody>
      </p:sp>
      <p:sp>
        <p:nvSpPr>
          <p:cNvPr id="16" name="Subtitle middle">
            <a:extLst>
              <a:ext uri="{FF2B5EF4-FFF2-40B4-BE49-F238E27FC236}">
                <a16:creationId xmlns:a16="http://schemas.microsoft.com/office/drawing/2014/main" id="{6A63E273-87A9-D801-2A00-CE92FDA26F8B}"/>
              </a:ext>
            </a:extLst>
          </p:cNvPr>
          <p:cNvSpPr>
            <a:spLocks noGrp="1"/>
          </p:cNvSpPr>
          <p:nvPr>
            <p:ph type="body" sz="quarter" idx="44" hasCustomPrompt="1"/>
          </p:nvPr>
        </p:nvSpPr>
        <p:spPr>
          <a:xfrm>
            <a:off x="4563475" y="2090053"/>
            <a:ext cx="3065050" cy="468289"/>
          </a:xfrm>
        </p:spPr>
        <p:txBody>
          <a:bodyPr anchor="b" anchorCtr="0">
            <a:normAutofit/>
          </a:bodyPr>
          <a:lstStyle>
            <a:lvl1pPr marL="0" indent="0">
              <a:lnSpc>
                <a:spcPct val="110000"/>
              </a:lnSpc>
              <a:spcBef>
                <a:spcPts val="0"/>
              </a:spcBef>
              <a:buNone/>
              <a:defRPr sz="1900" b="1">
                <a:solidFill>
                  <a:schemeClr val="tx1"/>
                </a:solidFill>
              </a:defRPr>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subtitle</a:t>
            </a:r>
          </a:p>
        </p:txBody>
      </p:sp>
      <p:sp>
        <p:nvSpPr>
          <p:cNvPr id="6" name="Text 2 left">
            <a:extLst>
              <a:ext uri="{FF2B5EF4-FFF2-40B4-BE49-F238E27FC236}">
                <a16:creationId xmlns:a16="http://schemas.microsoft.com/office/drawing/2014/main" id="{C377FA41-6C78-E059-0794-00F070837F6E}"/>
              </a:ext>
            </a:extLst>
          </p:cNvPr>
          <p:cNvSpPr>
            <a:spLocks noGrp="1"/>
          </p:cNvSpPr>
          <p:nvPr>
            <p:ph type="body" sz="quarter" idx="52" hasCustomPrompt="1"/>
          </p:nvPr>
        </p:nvSpPr>
        <p:spPr>
          <a:xfrm>
            <a:off x="1053108" y="4582024"/>
            <a:ext cx="3065050" cy="1534296"/>
          </a:xfrm>
        </p:spPr>
        <p:txBody>
          <a:bodyPr>
            <a:normAutofit/>
          </a:bodyPr>
          <a:lstStyle>
            <a:lvl1pPr marL="0" indent="0">
              <a:spcBef>
                <a:spcPts val="0"/>
              </a:spcBef>
              <a:buNone/>
              <a:defRPr sz="1600"/>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text</a:t>
            </a:r>
          </a:p>
        </p:txBody>
      </p:sp>
      <p:sp>
        <p:nvSpPr>
          <p:cNvPr id="9" name="Subtitle 2 left">
            <a:extLst>
              <a:ext uri="{FF2B5EF4-FFF2-40B4-BE49-F238E27FC236}">
                <a16:creationId xmlns:a16="http://schemas.microsoft.com/office/drawing/2014/main" id="{3C5AEB6B-4D6D-6E17-1CA4-5A2A55621EF1}"/>
              </a:ext>
            </a:extLst>
          </p:cNvPr>
          <p:cNvSpPr>
            <a:spLocks noGrp="1"/>
          </p:cNvSpPr>
          <p:nvPr>
            <p:ph type="body" sz="quarter" idx="53" hasCustomPrompt="1"/>
          </p:nvPr>
        </p:nvSpPr>
        <p:spPr>
          <a:xfrm>
            <a:off x="1053108" y="4113732"/>
            <a:ext cx="3065050" cy="468291"/>
          </a:xfrm>
        </p:spPr>
        <p:txBody>
          <a:bodyPr anchor="b" anchorCtr="0">
            <a:normAutofit/>
          </a:bodyPr>
          <a:lstStyle>
            <a:lvl1pPr marL="0" indent="0">
              <a:lnSpc>
                <a:spcPct val="110000"/>
              </a:lnSpc>
              <a:spcBef>
                <a:spcPts val="0"/>
              </a:spcBef>
              <a:buNone/>
              <a:defRPr sz="1900" b="1">
                <a:solidFill>
                  <a:schemeClr val="tx1"/>
                </a:solidFill>
              </a:defRPr>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subtitle</a:t>
            </a:r>
          </a:p>
        </p:txBody>
      </p:sp>
      <p:sp>
        <p:nvSpPr>
          <p:cNvPr id="8" name="Text left">
            <a:extLst>
              <a:ext uri="{FF2B5EF4-FFF2-40B4-BE49-F238E27FC236}">
                <a16:creationId xmlns:a16="http://schemas.microsoft.com/office/drawing/2014/main" id="{36029B5B-F563-0C16-4CBC-CF92E767ED79}"/>
              </a:ext>
            </a:extLst>
          </p:cNvPr>
          <p:cNvSpPr>
            <a:spLocks noGrp="1"/>
          </p:cNvSpPr>
          <p:nvPr>
            <p:ph type="body" sz="quarter" idx="43" hasCustomPrompt="1"/>
          </p:nvPr>
        </p:nvSpPr>
        <p:spPr>
          <a:xfrm>
            <a:off x="1053108" y="2558341"/>
            <a:ext cx="3065050" cy="1465018"/>
          </a:xfrm>
        </p:spPr>
        <p:txBody>
          <a:bodyPr>
            <a:normAutofit/>
          </a:bodyPr>
          <a:lstStyle>
            <a:lvl1pPr marL="0" indent="0">
              <a:spcBef>
                <a:spcPts val="0"/>
              </a:spcBef>
              <a:buNone/>
              <a:defRPr sz="1600"/>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text</a:t>
            </a:r>
          </a:p>
        </p:txBody>
      </p:sp>
      <p:sp>
        <p:nvSpPr>
          <p:cNvPr id="7" name="Subtitle left">
            <a:extLst>
              <a:ext uri="{FF2B5EF4-FFF2-40B4-BE49-F238E27FC236}">
                <a16:creationId xmlns:a16="http://schemas.microsoft.com/office/drawing/2014/main" id="{A94862FE-B310-6E64-4A53-C2F5F0A85403}"/>
              </a:ext>
            </a:extLst>
          </p:cNvPr>
          <p:cNvSpPr>
            <a:spLocks noGrp="1"/>
          </p:cNvSpPr>
          <p:nvPr>
            <p:ph type="body" sz="quarter" idx="42" hasCustomPrompt="1"/>
          </p:nvPr>
        </p:nvSpPr>
        <p:spPr>
          <a:xfrm>
            <a:off x="1053108" y="2090054"/>
            <a:ext cx="3065050" cy="468290"/>
          </a:xfrm>
        </p:spPr>
        <p:txBody>
          <a:bodyPr anchor="b" anchorCtr="0">
            <a:normAutofit/>
          </a:bodyPr>
          <a:lstStyle>
            <a:lvl1pPr marL="0" indent="0">
              <a:lnSpc>
                <a:spcPct val="110000"/>
              </a:lnSpc>
              <a:spcBef>
                <a:spcPts val="0"/>
              </a:spcBef>
              <a:buNone/>
              <a:defRPr sz="1900" b="1">
                <a:solidFill>
                  <a:schemeClr val="tx1"/>
                </a:solidFill>
              </a:defRPr>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subtitle</a:t>
            </a:r>
          </a:p>
        </p:txBody>
      </p:sp>
      <p:sp>
        <p:nvSpPr>
          <p:cNvPr id="13" name="Title">
            <a:extLst>
              <a:ext uri="{FF2B5EF4-FFF2-40B4-BE49-F238E27FC236}">
                <a16:creationId xmlns:a16="http://schemas.microsoft.com/office/drawing/2014/main" id="{AB1C2457-8D58-CE65-D7BC-7781C1A5AD36}"/>
              </a:ext>
            </a:extLst>
          </p:cNvPr>
          <p:cNvSpPr>
            <a:spLocks noGrp="1"/>
          </p:cNvSpPr>
          <p:nvPr>
            <p:ph type="title" hasCustomPrompt="1"/>
          </p:nvPr>
        </p:nvSpPr>
        <p:spPr/>
        <p:txBody>
          <a:bodyPr/>
          <a:lstStyle/>
          <a:p>
            <a:r>
              <a:rPr lang="en-US" dirty="0"/>
              <a:t>Click to add title</a:t>
            </a:r>
            <a:endParaRPr lang="sv-SE" dirty="0"/>
          </a:p>
        </p:txBody>
      </p:sp>
    </p:spTree>
    <p:extLst>
      <p:ext uri="{BB962C8B-B14F-4D97-AF65-F5344CB8AC3E}">
        <p14:creationId xmlns:p14="http://schemas.microsoft.com/office/powerpoint/2010/main" val="250811518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two columns">
    <p:spTree>
      <p:nvGrpSpPr>
        <p:cNvPr id="1" name=""/>
        <p:cNvGrpSpPr/>
        <p:nvPr/>
      </p:nvGrpSpPr>
      <p:grpSpPr>
        <a:xfrm>
          <a:off x="0" y="0"/>
          <a:ext cx="0" cy="0"/>
          <a:chOff x="0" y="0"/>
          <a:chExt cx="0" cy="0"/>
        </a:xfrm>
      </p:grpSpPr>
      <p:sp>
        <p:nvSpPr>
          <p:cNvPr id="10" name="Footer">
            <a:extLst>
              <a:ext uri="{FF2B5EF4-FFF2-40B4-BE49-F238E27FC236}">
                <a16:creationId xmlns:a16="http://schemas.microsoft.com/office/drawing/2014/main" id="{AD80E697-EEBD-B22A-A323-980DAA933DD8}"/>
              </a:ext>
            </a:extLst>
          </p:cNvPr>
          <p:cNvSpPr>
            <a:spLocks noGrp="1"/>
          </p:cNvSpPr>
          <p:nvPr>
            <p:ph type="ftr" sz="quarter" idx="39"/>
          </p:nvPr>
        </p:nvSpPr>
        <p:spPr>
          <a:xfrm>
            <a:off x="1055688" y="6200774"/>
            <a:ext cx="10080626" cy="288926"/>
          </a:xfrm>
        </p:spPr>
        <p:txBody>
          <a:bodyPr/>
          <a:lstStyle/>
          <a:p>
            <a:endParaRPr lang="sv-SE" dirty="0"/>
          </a:p>
        </p:txBody>
      </p:sp>
      <p:sp>
        <p:nvSpPr>
          <p:cNvPr id="9" name="Text right">
            <a:extLst>
              <a:ext uri="{FF2B5EF4-FFF2-40B4-BE49-F238E27FC236}">
                <a16:creationId xmlns:a16="http://schemas.microsoft.com/office/drawing/2014/main" id="{6DE9C415-FB9C-8F6B-EEA7-DDC29EEF49B4}"/>
              </a:ext>
            </a:extLst>
          </p:cNvPr>
          <p:cNvSpPr>
            <a:spLocks noGrp="1"/>
          </p:cNvSpPr>
          <p:nvPr>
            <p:ph type="body" sz="quarter" idx="45" hasCustomPrompt="1"/>
          </p:nvPr>
        </p:nvSpPr>
        <p:spPr>
          <a:xfrm>
            <a:off x="6376987" y="3160058"/>
            <a:ext cx="4760913" cy="3040716"/>
          </a:xfrm>
        </p:spPr>
        <p:txBody>
          <a:bodyPr/>
          <a:lstStyle>
            <a:lvl1pPr marL="0" indent="0">
              <a:spcBef>
                <a:spcPts val="0"/>
              </a:spcBef>
              <a:buNone/>
              <a:defRPr/>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text</a:t>
            </a:r>
          </a:p>
        </p:txBody>
      </p:sp>
      <p:sp>
        <p:nvSpPr>
          <p:cNvPr id="8" name="Subtitle right">
            <a:extLst>
              <a:ext uri="{FF2B5EF4-FFF2-40B4-BE49-F238E27FC236}">
                <a16:creationId xmlns:a16="http://schemas.microsoft.com/office/drawing/2014/main" id="{21EA6DB4-1CA8-D771-02F7-4D5DA8A08117}"/>
              </a:ext>
            </a:extLst>
          </p:cNvPr>
          <p:cNvSpPr>
            <a:spLocks noGrp="1"/>
          </p:cNvSpPr>
          <p:nvPr>
            <p:ph type="body" sz="quarter" idx="44" hasCustomPrompt="1"/>
          </p:nvPr>
        </p:nvSpPr>
        <p:spPr>
          <a:xfrm>
            <a:off x="6376987" y="2639359"/>
            <a:ext cx="4760913" cy="520699"/>
          </a:xfrm>
        </p:spPr>
        <p:txBody>
          <a:bodyPr anchor="b" anchorCtr="0">
            <a:normAutofit/>
          </a:bodyPr>
          <a:lstStyle>
            <a:lvl1pPr marL="0" indent="0">
              <a:lnSpc>
                <a:spcPct val="110000"/>
              </a:lnSpc>
              <a:spcBef>
                <a:spcPts val="0"/>
              </a:spcBef>
              <a:buNone/>
              <a:defRPr sz="2200" b="1"/>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subtitle</a:t>
            </a:r>
          </a:p>
        </p:txBody>
      </p:sp>
      <p:sp>
        <p:nvSpPr>
          <p:cNvPr id="5" name="Text left">
            <a:extLst>
              <a:ext uri="{FF2B5EF4-FFF2-40B4-BE49-F238E27FC236}">
                <a16:creationId xmlns:a16="http://schemas.microsoft.com/office/drawing/2014/main" id="{7C6A9A87-9E3D-4CAF-4A8B-B99ADF1CAE26}"/>
              </a:ext>
            </a:extLst>
          </p:cNvPr>
          <p:cNvSpPr>
            <a:spLocks noGrp="1"/>
          </p:cNvSpPr>
          <p:nvPr>
            <p:ph type="body" sz="quarter" idx="43" hasCustomPrompt="1"/>
          </p:nvPr>
        </p:nvSpPr>
        <p:spPr>
          <a:xfrm>
            <a:off x="1055688" y="3160058"/>
            <a:ext cx="4760913" cy="3040716"/>
          </a:xfrm>
        </p:spPr>
        <p:txBody>
          <a:bodyPr tIns="90000"/>
          <a:lstStyle>
            <a:lvl1pPr marL="0" indent="0">
              <a:spcBef>
                <a:spcPts val="0"/>
              </a:spcBef>
              <a:buNone/>
              <a:defRPr/>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text</a:t>
            </a:r>
          </a:p>
        </p:txBody>
      </p:sp>
      <p:sp>
        <p:nvSpPr>
          <p:cNvPr id="3" name="Subtitle left">
            <a:extLst>
              <a:ext uri="{FF2B5EF4-FFF2-40B4-BE49-F238E27FC236}">
                <a16:creationId xmlns:a16="http://schemas.microsoft.com/office/drawing/2014/main" id="{8F1A3F93-4684-A57A-B6C3-BCB189D6CCFF}"/>
              </a:ext>
            </a:extLst>
          </p:cNvPr>
          <p:cNvSpPr>
            <a:spLocks noGrp="1"/>
          </p:cNvSpPr>
          <p:nvPr>
            <p:ph type="body" sz="quarter" idx="42" hasCustomPrompt="1"/>
          </p:nvPr>
        </p:nvSpPr>
        <p:spPr>
          <a:xfrm>
            <a:off x="1055688" y="2639359"/>
            <a:ext cx="4760913" cy="520699"/>
          </a:xfrm>
        </p:spPr>
        <p:txBody>
          <a:bodyPr anchor="b" anchorCtr="0">
            <a:normAutofit/>
          </a:bodyPr>
          <a:lstStyle>
            <a:lvl1pPr marL="0" indent="0">
              <a:lnSpc>
                <a:spcPct val="110000"/>
              </a:lnSpc>
              <a:spcBef>
                <a:spcPts val="0"/>
              </a:spcBef>
              <a:buNone/>
              <a:defRPr sz="2200" b="1">
                <a:solidFill>
                  <a:schemeClr val="tx1"/>
                </a:solidFill>
              </a:defRPr>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subtitle</a:t>
            </a:r>
          </a:p>
        </p:txBody>
      </p:sp>
      <p:sp>
        <p:nvSpPr>
          <p:cNvPr id="2" name="Title 1">
            <a:extLst>
              <a:ext uri="{FF2B5EF4-FFF2-40B4-BE49-F238E27FC236}">
                <a16:creationId xmlns:a16="http://schemas.microsoft.com/office/drawing/2014/main" id="{FC43C35D-0856-FC7C-83B4-DBFAF9A31D12}"/>
              </a:ext>
            </a:extLst>
          </p:cNvPr>
          <p:cNvSpPr>
            <a:spLocks noGrp="1"/>
          </p:cNvSpPr>
          <p:nvPr>
            <p:ph type="title" hasCustomPrompt="1"/>
          </p:nvPr>
        </p:nvSpPr>
        <p:spPr/>
        <p:txBody>
          <a:bodyPr/>
          <a:lstStyle/>
          <a:p>
            <a:r>
              <a:rPr lang="en-US" dirty="0"/>
              <a:t>Click to add title</a:t>
            </a:r>
            <a:endParaRPr lang="sv-SE" dirty="0"/>
          </a:p>
        </p:txBody>
      </p:sp>
    </p:spTree>
    <p:extLst>
      <p:ext uri="{BB962C8B-B14F-4D97-AF65-F5344CB8AC3E}">
        <p14:creationId xmlns:p14="http://schemas.microsoft.com/office/powerpoint/2010/main" val="2483210002"/>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three columns">
    <p:spTree>
      <p:nvGrpSpPr>
        <p:cNvPr id="1" name=""/>
        <p:cNvGrpSpPr/>
        <p:nvPr/>
      </p:nvGrpSpPr>
      <p:grpSpPr>
        <a:xfrm>
          <a:off x="0" y="0"/>
          <a:ext cx="0" cy="0"/>
          <a:chOff x="0" y="0"/>
          <a:chExt cx="0" cy="0"/>
        </a:xfrm>
      </p:grpSpPr>
      <p:sp>
        <p:nvSpPr>
          <p:cNvPr id="10" name="Footer">
            <a:extLst>
              <a:ext uri="{FF2B5EF4-FFF2-40B4-BE49-F238E27FC236}">
                <a16:creationId xmlns:a16="http://schemas.microsoft.com/office/drawing/2014/main" id="{AD80E697-EEBD-B22A-A323-980DAA933DD8}"/>
              </a:ext>
            </a:extLst>
          </p:cNvPr>
          <p:cNvSpPr>
            <a:spLocks noGrp="1"/>
          </p:cNvSpPr>
          <p:nvPr>
            <p:ph type="ftr" sz="quarter" idx="39"/>
          </p:nvPr>
        </p:nvSpPr>
        <p:spPr/>
        <p:txBody>
          <a:bodyPr/>
          <a:lstStyle/>
          <a:p>
            <a:endParaRPr lang="sv-SE" dirty="0"/>
          </a:p>
        </p:txBody>
      </p:sp>
      <p:sp>
        <p:nvSpPr>
          <p:cNvPr id="19" name="Text right">
            <a:extLst>
              <a:ext uri="{FF2B5EF4-FFF2-40B4-BE49-F238E27FC236}">
                <a16:creationId xmlns:a16="http://schemas.microsoft.com/office/drawing/2014/main" id="{2F43C952-B207-902E-5632-E4DF44B0BE74}"/>
              </a:ext>
            </a:extLst>
          </p:cNvPr>
          <p:cNvSpPr>
            <a:spLocks noGrp="1"/>
          </p:cNvSpPr>
          <p:nvPr>
            <p:ph type="body" sz="quarter" idx="47" hasCustomPrompt="1"/>
          </p:nvPr>
        </p:nvSpPr>
        <p:spPr>
          <a:xfrm>
            <a:off x="7988133" y="3160058"/>
            <a:ext cx="3148179" cy="3040716"/>
          </a:xfrm>
        </p:spPr>
        <p:txBody>
          <a:bodyPr>
            <a:normAutofit/>
          </a:bodyPr>
          <a:lstStyle>
            <a:lvl1pPr marL="0" indent="0">
              <a:spcBef>
                <a:spcPts val="0"/>
              </a:spcBef>
              <a:buNone/>
              <a:defRPr sz="1600"/>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text</a:t>
            </a:r>
          </a:p>
        </p:txBody>
      </p:sp>
      <p:sp>
        <p:nvSpPr>
          <p:cNvPr id="18" name="Subtitle right">
            <a:extLst>
              <a:ext uri="{FF2B5EF4-FFF2-40B4-BE49-F238E27FC236}">
                <a16:creationId xmlns:a16="http://schemas.microsoft.com/office/drawing/2014/main" id="{FD5C7088-B84C-900B-575A-4F0EBB4D71A1}"/>
              </a:ext>
            </a:extLst>
          </p:cNvPr>
          <p:cNvSpPr>
            <a:spLocks noGrp="1"/>
          </p:cNvSpPr>
          <p:nvPr>
            <p:ph type="body" sz="quarter" idx="46" hasCustomPrompt="1"/>
          </p:nvPr>
        </p:nvSpPr>
        <p:spPr>
          <a:xfrm>
            <a:off x="7988133" y="2639359"/>
            <a:ext cx="3148179" cy="520699"/>
          </a:xfrm>
        </p:spPr>
        <p:txBody>
          <a:bodyPr anchor="b" anchorCtr="0">
            <a:normAutofit/>
          </a:bodyPr>
          <a:lstStyle>
            <a:lvl1pPr marL="0" indent="0">
              <a:lnSpc>
                <a:spcPct val="110000"/>
              </a:lnSpc>
              <a:spcBef>
                <a:spcPts val="0"/>
              </a:spcBef>
              <a:buNone/>
              <a:defRPr sz="1900" b="1"/>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subtitle</a:t>
            </a:r>
          </a:p>
        </p:txBody>
      </p:sp>
      <p:sp>
        <p:nvSpPr>
          <p:cNvPr id="17" name="Text middle">
            <a:extLst>
              <a:ext uri="{FF2B5EF4-FFF2-40B4-BE49-F238E27FC236}">
                <a16:creationId xmlns:a16="http://schemas.microsoft.com/office/drawing/2014/main" id="{7659F4A6-DD59-3B1E-BEAA-708BABDDB7F2}"/>
              </a:ext>
            </a:extLst>
          </p:cNvPr>
          <p:cNvSpPr>
            <a:spLocks noGrp="1"/>
          </p:cNvSpPr>
          <p:nvPr>
            <p:ph type="body" sz="quarter" idx="45" hasCustomPrompt="1"/>
          </p:nvPr>
        </p:nvSpPr>
        <p:spPr>
          <a:xfrm>
            <a:off x="4521910" y="3160058"/>
            <a:ext cx="3148179" cy="3040716"/>
          </a:xfrm>
        </p:spPr>
        <p:txBody>
          <a:bodyPr>
            <a:normAutofit/>
          </a:bodyPr>
          <a:lstStyle>
            <a:lvl1pPr marL="0" indent="0">
              <a:spcBef>
                <a:spcPts val="0"/>
              </a:spcBef>
              <a:buNone/>
              <a:defRPr sz="1600"/>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text</a:t>
            </a:r>
          </a:p>
        </p:txBody>
      </p:sp>
      <p:sp>
        <p:nvSpPr>
          <p:cNvPr id="16" name="Subtitle middle">
            <a:extLst>
              <a:ext uri="{FF2B5EF4-FFF2-40B4-BE49-F238E27FC236}">
                <a16:creationId xmlns:a16="http://schemas.microsoft.com/office/drawing/2014/main" id="{6A63E273-87A9-D801-2A00-CE92FDA26F8B}"/>
              </a:ext>
            </a:extLst>
          </p:cNvPr>
          <p:cNvSpPr>
            <a:spLocks noGrp="1"/>
          </p:cNvSpPr>
          <p:nvPr>
            <p:ph type="body" sz="quarter" idx="44" hasCustomPrompt="1"/>
          </p:nvPr>
        </p:nvSpPr>
        <p:spPr>
          <a:xfrm>
            <a:off x="4521910" y="2639359"/>
            <a:ext cx="3148179" cy="520699"/>
          </a:xfrm>
        </p:spPr>
        <p:txBody>
          <a:bodyPr anchor="b" anchorCtr="0">
            <a:normAutofit/>
          </a:bodyPr>
          <a:lstStyle>
            <a:lvl1pPr marL="0" indent="0">
              <a:lnSpc>
                <a:spcPct val="110000"/>
              </a:lnSpc>
              <a:spcBef>
                <a:spcPts val="0"/>
              </a:spcBef>
              <a:buNone/>
              <a:defRPr sz="1900" b="1"/>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subtitle</a:t>
            </a:r>
          </a:p>
        </p:txBody>
      </p:sp>
      <p:sp>
        <p:nvSpPr>
          <p:cNvPr id="8" name="Text left">
            <a:extLst>
              <a:ext uri="{FF2B5EF4-FFF2-40B4-BE49-F238E27FC236}">
                <a16:creationId xmlns:a16="http://schemas.microsoft.com/office/drawing/2014/main" id="{36029B5B-F563-0C16-4CBC-CF92E767ED79}"/>
              </a:ext>
            </a:extLst>
          </p:cNvPr>
          <p:cNvSpPr>
            <a:spLocks noGrp="1"/>
          </p:cNvSpPr>
          <p:nvPr>
            <p:ph type="body" sz="quarter" idx="43" hasCustomPrompt="1"/>
          </p:nvPr>
        </p:nvSpPr>
        <p:spPr>
          <a:xfrm>
            <a:off x="1055688" y="3160058"/>
            <a:ext cx="3148178" cy="3040716"/>
          </a:xfrm>
        </p:spPr>
        <p:txBody>
          <a:bodyPr>
            <a:normAutofit/>
          </a:bodyPr>
          <a:lstStyle>
            <a:lvl1pPr marL="0" indent="0">
              <a:spcBef>
                <a:spcPts val="0"/>
              </a:spcBef>
              <a:buNone/>
              <a:defRPr sz="1600"/>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text</a:t>
            </a:r>
          </a:p>
        </p:txBody>
      </p:sp>
      <p:sp>
        <p:nvSpPr>
          <p:cNvPr id="7" name="Subtitle left">
            <a:extLst>
              <a:ext uri="{FF2B5EF4-FFF2-40B4-BE49-F238E27FC236}">
                <a16:creationId xmlns:a16="http://schemas.microsoft.com/office/drawing/2014/main" id="{A94862FE-B310-6E64-4A53-C2F5F0A85403}"/>
              </a:ext>
            </a:extLst>
          </p:cNvPr>
          <p:cNvSpPr>
            <a:spLocks noGrp="1"/>
          </p:cNvSpPr>
          <p:nvPr>
            <p:ph type="body" sz="quarter" idx="42" hasCustomPrompt="1"/>
          </p:nvPr>
        </p:nvSpPr>
        <p:spPr>
          <a:xfrm>
            <a:off x="1055688" y="2639359"/>
            <a:ext cx="3148178" cy="520699"/>
          </a:xfrm>
        </p:spPr>
        <p:txBody>
          <a:bodyPr anchor="b" anchorCtr="0">
            <a:normAutofit/>
          </a:bodyPr>
          <a:lstStyle>
            <a:lvl1pPr marL="0" indent="0">
              <a:lnSpc>
                <a:spcPct val="110000"/>
              </a:lnSpc>
              <a:spcBef>
                <a:spcPts val="0"/>
              </a:spcBef>
              <a:buNone/>
              <a:defRPr sz="1900" b="1"/>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subtitle</a:t>
            </a:r>
          </a:p>
        </p:txBody>
      </p:sp>
      <p:sp>
        <p:nvSpPr>
          <p:cNvPr id="13" name="Title">
            <a:extLst>
              <a:ext uri="{FF2B5EF4-FFF2-40B4-BE49-F238E27FC236}">
                <a16:creationId xmlns:a16="http://schemas.microsoft.com/office/drawing/2014/main" id="{AB1C2457-8D58-CE65-D7BC-7781C1A5AD36}"/>
              </a:ext>
            </a:extLst>
          </p:cNvPr>
          <p:cNvSpPr>
            <a:spLocks noGrp="1"/>
          </p:cNvSpPr>
          <p:nvPr>
            <p:ph type="title" hasCustomPrompt="1"/>
          </p:nvPr>
        </p:nvSpPr>
        <p:spPr>
          <a:xfrm>
            <a:off x="1055688" y="1015999"/>
            <a:ext cx="10080627" cy="678047"/>
          </a:xfrm>
        </p:spPr>
        <p:txBody>
          <a:bodyPr/>
          <a:lstStyle/>
          <a:p>
            <a:r>
              <a:rPr lang="en-US" dirty="0"/>
              <a:t>Click to add title</a:t>
            </a:r>
            <a:endParaRPr lang="sv-SE" dirty="0"/>
          </a:p>
        </p:txBody>
      </p:sp>
    </p:spTree>
    <p:extLst>
      <p:ext uri="{BB962C8B-B14F-4D97-AF65-F5344CB8AC3E}">
        <p14:creationId xmlns:p14="http://schemas.microsoft.com/office/powerpoint/2010/main" val="1152816362"/>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nd four columns">
    <p:spTree>
      <p:nvGrpSpPr>
        <p:cNvPr id="1" name=""/>
        <p:cNvGrpSpPr/>
        <p:nvPr/>
      </p:nvGrpSpPr>
      <p:grpSpPr>
        <a:xfrm>
          <a:off x="0" y="0"/>
          <a:ext cx="0" cy="0"/>
          <a:chOff x="0" y="0"/>
          <a:chExt cx="0" cy="0"/>
        </a:xfrm>
      </p:grpSpPr>
      <p:sp>
        <p:nvSpPr>
          <p:cNvPr id="10" name="Footer">
            <a:extLst>
              <a:ext uri="{FF2B5EF4-FFF2-40B4-BE49-F238E27FC236}">
                <a16:creationId xmlns:a16="http://schemas.microsoft.com/office/drawing/2014/main" id="{AD80E697-EEBD-B22A-A323-980DAA933DD8}"/>
              </a:ext>
            </a:extLst>
          </p:cNvPr>
          <p:cNvSpPr>
            <a:spLocks noGrp="1"/>
          </p:cNvSpPr>
          <p:nvPr>
            <p:ph type="ftr" sz="quarter" idx="39"/>
          </p:nvPr>
        </p:nvSpPr>
        <p:spPr/>
        <p:txBody>
          <a:bodyPr/>
          <a:lstStyle/>
          <a:p>
            <a:endParaRPr lang="sv-SE" dirty="0"/>
          </a:p>
        </p:txBody>
      </p:sp>
      <p:sp>
        <p:nvSpPr>
          <p:cNvPr id="9" name="Text 2 right">
            <a:extLst>
              <a:ext uri="{FF2B5EF4-FFF2-40B4-BE49-F238E27FC236}">
                <a16:creationId xmlns:a16="http://schemas.microsoft.com/office/drawing/2014/main" id="{D6D23072-5BB9-CADC-03BB-A32FF229F84E}"/>
              </a:ext>
            </a:extLst>
          </p:cNvPr>
          <p:cNvSpPr>
            <a:spLocks noGrp="1"/>
          </p:cNvSpPr>
          <p:nvPr>
            <p:ph type="body" sz="quarter" idx="48" hasCustomPrompt="1"/>
          </p:nvPr>
        </p:nvSpPr>
        <p:spPr>
          <a:xfrm>
            <a:off x="6090826" y="4581437"/>
            <a:ext cx="3623190" cy="1554802"/>
          </a:xfrm>
        </p:spPr>
        <p:txBody>
          <a:bodyPr>
            <a:normAutofit/>
          </a:bodyPr>
          <a:lstStyle>
            <a:lvl1pPr marL="0" indent="0">
              <a:spcBef>
                <a:spcPts val="0"/>
              </a:spcBef>
              <a:buNone/>
              <a:defRPr sz="1600"/>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text</a:t>
            </a:r>
          </a:p>
        </p:txBody>
      </p:sp>
      <p:sp>
        <p:nvSpPr>
          <p:cNvPr id="11" name="Subtitle 2 right">
            <a:extLst>
              <a:ext uri="{FF2B5EF4-FFF2-40B4-BE49-F238E27FC236}">
                <a16:creationId xmlns:a16="http://schemas.microsoft.com/office/drawing/2014/main" id="{48767AEE-E54C-43EF-1E59-A5B2C3CDB14A}"/>
              </a:ext>
            </a:extLst>
          </p:cNvPr>
          <p:cNvSpPr>
            <a:spLocks noGrp="1"/>
          </p:cNvSpPr>
          <p:nvPr>
            <p:ph type="body" sz="quarter" idx="49" hasCustomPrompt="1"/>
          </p:nvPr>
        </p:nvSpPr>
        <p:spPr>
          <a:xfrm>
            <a:off x="6090826" y="4113146"/>
            <a:ext cx="3623190" cy="468291"/>
          </a:xfrm>
        </p:spPr>
        <p:txBody>
          <a:bodyPr anchor="b" anchorCtr="0">
            <a:normAutofit/>
          </a:bodyPr>
          <a:lstStyle>
            <a:lvl1pPr marL="0" indent="0">
              <a:lnSpc>
                <a:spcPct val="110000"/>
              </a:lnSpc>
              <a:spcBef>
                <a:spcPts val="0"/>
              </a:spcBef>
              <a:buNone/>
              <a:defRPr sz="1900" b="1"/>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subtitle</a:t>
            </a:r>
          </a:p>
        </p:txBody>
      </p:sp>
      <p:sp>
        <p:nvSpPr>
          <p:cNvPr id="4" name="Text right">
            <a:extLst>
              <a:ext uri="{FF2B5EF4-FFF2-40B4-BE49-F238E27FC236}">
                <a16:creationId xmlns:a16="http://schemas.microsoft.com/office/drawing/2014/main" id="{DF4EEB48-5365-4427-B2AE-957179004C3E}"/>
              </a:ext>
            </a:extLst>
          </p:cNvPr>
          <p:cNvSpPr>
            <a:spLocks noGrp="1"/>
          </p:cNvSpPr>
          <p:nvPr>
            <p:ph type="body" sz="quarter" idx="46" hasCustomPrompt="1"/>
          </p:nvPr>
        </p:nvSpPr>
        <p:spPr>
          <a:xfrm>
            <a:off x="6096000" y="2558344"/>
            <a:ext cx="3623190" cy="1475176"/>
          </a:xfrm>
        </p:spPr>
        <p:txBody>
          <a:bodyPr>
            <a:normAutofit/>
          </a:bodyPr>
          <a:lstStyle>
            <a:lvl1pPr marL="0" indent="0">
              <a:spcBef>
                <a:spcPts val="0"/>
              </a:spcBef>
              <a:buNone/>
              <a:defRPr sz="1600"/>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text</a:t>
            </a:r>
          </a:p>
        </p:txBody>
      </p:sp>
      <p:sp>
        <p:nvSpPr>
          <p:cNvPr id="5" name="Subtitle right">
            <a:extLst>
              <a:ext uri="{FF2B5EF4-FFF2-40B4-BE49-F238E27FC236}">
                <a16:creationId xmlns:a16="http://schemas.microsoft.com/office/drawing/2014/main" id="{EB84C55E-E196-EEC9-6288-E4BB2E0FAF0E}"/>
              </a:ext>
            </a:extLst>
          </p:cNvPr>
          <p:cNvSpPr>
            <a:spLocks noGrp="1"/>
          </p:cNvSpPr>
          <p:nvPr>
            <p:ph type="body" sz="quarter" idx="47" hasCustomPrompt="1"/>
          </p:nvPr>
        </p:nvSpPr>
        <p:spPr>
          <a:xfrm>
            <a:off x="6096000" y="2090053"/>
            <a:ext cx="3623190" cy="468291"/>
          </a:xfrm>
        </p:spPr>
        <p:txBody>
          <a:bodyPr anchor="b" anchorCtr="0">
            <a:normAutofit/>
          </a:bodyPr>
          <a:lstStyle>
            <a:lvl1pPr marL="0" indent="0">
              <a:lnSpc>
                <a:spcPct val="110000"/>
              </a:lnSpc>
              <a:spcBef>
                <a:spcPts val="0"/>
              </a:spcBef>
              <a:buNone/>
              <a:defRPr sz="1900" b="1"/>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subtitle</a:t>
            </a:r>
          </a:p>
        </p:txBody>
      </p:sp>
      <p:sp>
        <p:nvSpPr>
          <p:cNvPr id="2" name="Text 2 left">
            <a:extLst>
              <a:ext uri="{FF2B5EF4-FFF2-40B4-BE49-F238E27FC236}">
                <a16:creationId xmlns:a16="http://schemas.microsoft.com/office/drawing/2014/main" id="{25733D39-9A20-F884-B046-4F3DDEB4046F}"/>
              </a:ext>
            </a:extLst>
          </p:cNvPr>
          <p:cNvSpPr>
            <a:spLocks noGrp="1"/>
          </p:cNvSpPr>
          <p:nvPr>
            <p:ph type="body" sz="quarter" idx="44" hasCustomPrompt="1"/>
          </p:nvPr>
        </p:nvSpPr>
        <p:spPr>
          <a:xfrm>
            <a:off x="1055688" y="4581437"/>
            <a:ext cx="3621600" cy="1554802"/>
          </a:xfrm>
        </p:spPr>
        <p:txBody>
          <a:bodyPr>
            <a:normAutofit/>
          </a:bodyPr>
          <a:lstStyle>
            <a:lvl1pPr marL="0" indent="0">
              <a:spcBef>
                <a:spcPts val="0"/>
              </a:spcBef>
              <a:buNone/>
              <a:defRPr sz="1600"/>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text</a:t>
            </a:r>
          </a:p>
        </p:txBody>
      </p:sp>
      <p:sp>
        <p:nvSpPr>
          <p:cNvPr id="3" name="Subtitle 2 left">
            <a:extLst>
              <a:ext uri="{FF2B5EF4-FFF2-40B4-BE49-F238E27FC236}">
                <a16:creationId xmlns:a16="http://schemas.microsoft.com/office/drawing/2014/main" id="{8A82CF50-2FE4-5FA9-6DD4-60D014C3C8A0}"/>
              </a:ext>
            </a:extLst>
          </p:cNvPr>
          <p:cNvSpPr>
            <a:spLocks noGrp="1"/>
          </p:cNvSpPr>
          <p:nvPr>
            <p:ph type="body" sz="quarter" idx="45" hasCustomPrompt="1"/>
          </p:nvPr>
        </p:nvSpPr>
        <p:spPr>
          <a:xfrm>
            <a:off x="1055688" y="4113146"/>
            <a:ext cx="3623190" cy="468291"/>
          </a:xfrm>
        </p:spPr>
        <p:txBody>
          <a:bodyPr anchor="b" anchorCtr="0">
            <a:normAutofit/>
          </a:bodyPr>
          <a:lstStyle>
            <a:lvl1pPr marL="0" indent="0">
              <a:lnSpc>
                <a:spcPct val="110000"/>
              </a:lnSpc>
              <a:spcBef>
                <a:spcPts val="0"/>
              </a:spcBef>
              <a:buNone/>
              <a:defRPr sz="1900" b="1"/>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subtitle</a:t>
            </a:r>
          </a:p>
        </p:txBody>
      </p:sp>
      <p:sp>
        <p:nvSpPr>
          <p:cNvPr id="8" name="Text left">
            <a:extLst>
              <a:ext uri="{FF2B5EF4-FFF2-40B4-BE49-F238E27FC236}">
                <a16:creationId xmlns:a16="http://schemas.microsoft.com/office/drawing/2014/main" id="{36029B5B-F563-0C16-4CBC-CF92E767ED79}"/>
              </a:ext>
            </a:extLst>
          </p:cNvPr>
          <p:cNvSpPr>
            <a:spLocks noGrp="1"/>
          </p:cNvSpPr>
          <p:nvPr>
            <p:ph type="body" sz="quarter" idx="43" hasCustomPrompt="1"/>
          </p:nvPr>
        </p:nvSpPr>
        <p:spPr>
          <a:xfrm>
            <a:off x="1052565" y="2558344"/>
            <a:ext cx="3623190" cy="1475176"/>
          </a:xfrm>
        </p:spPr>
        <p:txBody>
          <a:bodyPr>
            <a:normAutofit/>
          </a:bodyPr>
          <a:lstStyle>
            <a:lvl1pPr marL="0" indent="0">
              <a:spcBef>
                <a:spcPts val="0"/>
              </a:spcBef>
              <a:buNone/>
              <a:defRPr sz="1600"/>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text</a:t>
            </a:r>
          </a:p>
        </p:txBody>
      </p:sp>
      <p:sp>
        <p:nvSpPr>
          <p:cNvPr id="7" name="Subtitle left">
            <a:extLst>
              <a:ext uri="{FF2B5EF4-FFF2-40B4-BE49-F238E27FC236}">
                <a16:creationId xmlns:a16="http://schemas.microsoft.com/office/drawing/2014/main" id="{A94862FE-B310-6E64-4A53-C2F5F0A85403}"/>
              </a:ext>
            </a:extLst>
          </p:cNvPr>
          <p:cNvSpPr>
            <a:spLocks noGrp="1"/>
          </p:cNvSpPr>
          <p:nvPr>
            <p:ph type="body" sz="quarter" idx="42" hasCustomPrompt="1"/>
          </p:nvPr>
        </p:nvSpPr>
        <p:spPr>
          <a:xfrm>
            <a:off x="1052565" y="2090053"/>
            <a:ext cx="3623190" cy="468291"/>
          </a:xfrm>
        </p:spPr>
        <p:txBody>
          <a:bodyPr anchor="b" anchorCtr="0">
            <a:normAutofit/>
          </a:bodyPr>
          <a:lstStyle>
            <a:lvl1pPr marL="0" indent="0">
              <a:lnSpc>
                <a:spcPct val="110000"/>
              </a:lnSpc>
              <a:spcBef>
                <a:spcPts val="0"/>
              </a:spcBef>
              <a:buNone/>
              <a:defRPr sz="1900" b="1"/>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subtitle</a:t>
            </a:r>
          </a:p>
        </p:txBody>
      </p:sp>
      <p:sp>
        <p:nvSpPr>
          <p:cNvPr id="13" name="Title">
            <a:extLst>
              <a:ext uri="{FF2B5EF4-FFF2-40B4-BE49-F238E27FC236}">
                <a16:creationId xmlns:a16="http://schemas.microsoft.com/office/drawing/2014/main" id="{AB1C2457-8D58-CE65-D7BC-7781C1A5AD36}"/>
              </a:ext>
            </a:extLst>
          </p:cNvPr>
          <p:cNvSpPr>
            <a:spLocks noGrp="1"/>
          </p:cNvSpPr>
          <p:nvPr>
            <p:ph type="title" hasCustomPrompt="1"/>
          </p:nvPr>
        </p:nvSpPr>
        <p:spPr/>
        <p:txBody>
          <a:bodyPr/>
          <a:lstStyle/>
          <a:p>
            <a:r>
              <a:rPr lang="en-US" dirty="0"/>
              <a:t>Click to add title</a:t>
            </a:r>
            <a:endParaRPr lang="sv-SE" dirty="0"/>
          </a:p>
        </p:txBody>
      </p:sp>
    </p:spTree>
    <p:extLst>
      <p:ext uri="{BB962C8B-B14F-4D97-AF65-F5344CB8AC3E}">
        <p14:creationId xmlns:p14="http://schemas.microsoft.com/office/powerpoint/2010/main" val="4221209064"/>
      </p:ext>
    </p:extLst>
  </p:cSld>
  <p:clrMapOvr>
    <a:masterClrMapping/>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six columns">
    <p:spTree>
      <p:nvGrpSpPr>
        <p:cNvPr id="1" name=""/>
        <p:cNvGrpSpPr/>
        <p:nvPr/>
      </p:nvGrpSpPr>
      <p:grpSpPr>
        <a:xfrm>
          <a:off x="0" y="0"/>
          <a:ext cx="0" cy="0"/>
          <a:chOff x="0" y="0"/>
          <a:chExt cx="0" cy="0"/>
        </a:xfrm>
      </p:grpSpPr>
      <p:sp>
        <p:nvSpPr>
          <p:cNvPr id="10" name="Footer">
            <a:extLst>
              <a:ext uri="{FF2B5EF4-FFF2-40B4-BE49-F238E27FC236}">
                <a16:creationId xmlns:a16="http://schemas.microsoft.com/office/drawing/2014/main" id="{AD80E697-EEBD-B22A-A323-980DAA933DD8}"/>
              </a:ext>
            </a:extLst>
          </p:cNvPr>
          <p:cNvSpPr>
            <a:spLocks noGrp="1"/>
          </p:cNvSpPr>
          <p:nvPr>
            <p:ph type="ftr" sz="quarter" idx="39"/>
          </p:nvPr>
        </p:nvSpPr>
        <p:spPr/>
        <p:txBody>
          <a:bodyPr/>
          <a:lstStyle/>
          <a:p>
            <a:endParaRPr lang="sv-SE" dirty="0"/>
          </a:p>
        </p:txBody>
      </p:sp>
      <p:sp>
        <p:nvSpPr>
          <p:cNvPr id="2" name="Text 2 right">
            <a:extLst>
              <a:ext uri="{FF2B5EF4-FFF2-40B4-BE49-F238E27FC236}">
                <a16:creationId xmlns:a16="http://schemas.microsoft.com/office/drawing/2014/main" id="{EA4A9C10-F94A-8C48-7430-D5BD331CE177}"/>
              </a:ext>
            </a:extLst>
          </p:cNvPr>
          <p:cNvSpPr>
            <a:spLocks noGrp="1"/>
          </p:cNvSpPr>
          <p:nvPr>
            <p:ph type="body" sz="quarter" idx="48" hasCustomPrompt="1"/>
          </p:nvPr>
        </p:nvSpPr>
        <p:spPr>
          <a:xfrm>
            <a:off x="8071261" y="4577837"/>
            <a:ext cx="3065051" cy="1534296"/>
          </a:xfrm>
        </p:spPr>
        <p:txBody>
          <a:bodyPr>
            <a:normAutofit/>
          </a:bodyPr>
          <a:lstStyle>
            <a:lvl1pPr marL="0" indent="0">
              <a:spcBef>
                <a:spcPts val="0"/>
              </a:spcBef>
              <a:buNone/>
              <a:defRPr sz="1600"/>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text</a:t>
            </a:r>
          </a:p>
        </p:txBody>
      </p:sp>
      <p:sp>
        <p:nvSpPr>
          <p:cNvPr id="3" name="Subtitle 2 right">
            <a:extLst>
              <a:ext uri="{FF2B5EF4-FFF2-40B4-BE49-F238E27FC236}">
                <a16:creationId xmlns:a16="http://schemas.microsoft.com/office/drawing/2014/main" id="{8A6AA59B-7BA9-488A-272B-1F1E196913EA}"/>
              </a:ext>
            </a:extLst>
          </p:cNvPr>
          <p:cNvSpPr>
            <a:spLocks noGrp="1"/>
          </p:cNvSpPr>
          <p:nvPr>
            <p:ph type="body" sz="quarter" idx="49" hasCustomPrompt="1"/>
          </p:nvPr>
        </p:nvSpPr>
        <p:spPr>
          <a:xfrm>
            <a:off x="8071261" y="4109545"/>
            <a:ext cx="3065051" cy="468292"/>
          </a:xfrm>
        </p:spPr>
        <p:txBody>
          <a:bodyPr anchor="b" anchorCtr="0">
            <a:normAutofit/>
          </a:bodyPr>
          <a:lstStyle>
            <a:lvl1pPr marL="0" indent="0">
              <a:lnSpc>
                <a:spcPct val="110000"/>
              </a:lnSpc>
              <a:spcBef>
                <a:spcPts val="0"/>
              </a:spcBef>
              <a:buNone/>
              <a:defRPr sz="1900" b="1">
                <a:solidFill>
                  <a:schemeClr val="tx1"/>
                </a:solidFill>
              </a:defRPr>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subtitle</a:t>
            </a:r>
          </a:p>
        </p:txBody>
      </p:sp>
      <p:sp>
        <p:nvSpPr>
          <p:cNvPr id="19" name="Text right">
            <a:extLst>
              <a:ext uri="{FF2B5EF4-FFF2-40B4-BE49-F238E27FC236}">
                <a16:creationId xmlns:a16="http://schemas.microsoft.com/office/drawing/2014/main" id="{2F43C952-B207-902E-5632-E4DF44B0BE74}"/>
              </a:ext>
            </a:extLst>
          </p:cNvPr>
          <p:cNvSpPr>
            <a:spLocks noGrp="1"/>
          </p:cNvSpPr>
          <p:nvPr>
            <p:ph type="body" sz="quarter" idx="47" hasCustomPrompt="1"/>
          </p:nvPr>
        </p:nvSpPr>
        <p:spPr>
          <a:xfrm>
            <a:off x="8071261" y="2558341"/>
            <a:ext cx="3065051" cy="1475177"/>
          </a:xfrm>
        </p:spPr>
        <p:txBody>
          <a:bodyPr>
            <a:normAutofit/>
          </a:bodyPr>
          <a:lstStyle>
            <a:lvl1pPr marL="0" indent="0">
              <a:spcBef>
                <a:spcPts val="0"/>
              </a:spcBef>
              <a:buNone/>
              <a:defRPr sz="1600"/>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text</a:t>
            </a:r>
          </a:p>
        </p:txBody>
      </p:sp>
      <p:sp>
        <p:nvSpPr>
          <p:cNvPr id="18" name="Subtitle right">
            <a:extLst>
              <a:ext uri="{FF2B5EF4-FFF2-40B4-BE49-F238E27FC236}">
                <a16:creationId xmlns:a16="http://schemas.microsoft.com/office/drawing/2014/main" id="{FD5C7088-B84C-900B-575A-4F0EBB4D71A1}"/>
              </a:ext>
            </a:extLst>
          </p:cNvPr>
          <p:cNvSpPr>
            <a:spLocks noGrp="1"/>
          </p:cNvSpPr>
          <p:nvPr>
            <p:ph type="body" sz="quarter" idx="46" hasCustomPrompt="1"/>
          </p:nvPr>
        </p:nvSpPr>
        <p:spPr>
          <a:xfrm>
            <a:off x="8071261" y="2090052"/>
            <a:ext cx="3065051" cy="468290"/>
          </a:xfrm>
        </p:spPr>
        <p:txBody>
          <a:bodyPr anchor="b" anchorCtr="0">
            <a:normAutofit/>
          </a:bodyPr>
          <a:lstStyle>
            <a:lvl1pPr marL="0" indent="0">
              <a:lnSpc>
                <a:spcPct val="110000"/>
              </a:lnSpc>
              <a:spcBef>
                <a:spcPts val="0"/>
              </a:spcBef>
              <a:buNone/>
              <a:defRPr sz="1900" b="1">
                <a:solidFill>
                  <a:schemeClr val="tx1"/>
                </a:solidFill>
              </a:defRPr>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subtitle</a:t>
            </a:r>
          </a:p>
        </p:txBody>
      </p:sp>
      <p:sp>
        <p:nvSpPr>
          <p:cNvPr id="4" name="Text 2 middle">
            <a:extLst>
              <a:ext uri="{FF2B5EF4-FFF2-40B4-BE49-F238E27FC236}">
                <a16:creationId xmlns:a16="http://schemas.microsoft.com/office/drawing/2014/main" id="{C7DBCA75-3799-5DB4-2EC7-4B98A47CEE69}"/>
              </a:ext>
            </a:extLst>
          </p:cNvPr>
          <p:cNvSpPr>
            <a:spLocks noGrp="1"/>
          </p:cNvSpPr>
          <p:nvPr>
            <p:ph type="body" sz="quarter" idx="50" hasCustomPrompt="1"/>
          </p:nvPr>
        </p:nvSpPr>
        <p:spPr>
          <a:xfrm>
            <a:off x="4563475" y="4582024"/>
            <a:ext cx="3065050" cy="1534296"/>
          </a:xfrm>
        </p:spPr>
        <p:txBody>
          <a:bodyPr>
            <a:normAutofit/>
          </a:bodyPr>
          <a:lstStyle>
            <a:lvl1pPr marL="0" indent="0">
              <a:spcBef>
                <a:spcPts val="0"/>
              </a:spcBef>
              <a:buNone/>
              <a:defRPr sz="1600"/>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text</a:t>
            </a:r>
          </a:p>
        </p:txBody>
      </p:sp>
      <p:sp>
        <p:nvSpPr>
          <p:cNvPr id="5" name="Subtitle 2 middle">
            <a:extLst>
              <a:ext uri="{FF2B5EF4-FFF2-40B4-BE49-F238E27FC236}">
                <a16:creationId xmlns:a16="http://schemas.microsoft.com/office/drawing/2014/main" id="{E0B62907-325C-F35F-2B58-3AA16AF644BE}"/>
              </a:ext>
            </a:extLst>
          </p:cNvPr>
          <p:cNvSpPr>
            <a:spLocks noGrp="1"/>
          </p:cNvSpPr>
          <p:nvPr>
            <p:ph type="body" sz="quarter" idx="51" hasCustomPrompt="1"/>
          </p:nvPr>
        </p:nvSpPr>
        <p:spPr>
          <a:xfrm>
            <a:off x="4563475" y="4113732"/>
            <a:ext cx="3065050" cy="468292"/>
          </a:xfrm>
        </p:spPr>
        <p:txBody>
          <a:bodyPr anchor="b" anchorCtr="0">
            <a:normAutofit/>
          </a:bodyPr>
          <a:lstStyle>
            <a:lvl1pPr marL="0" indent="0">
              <a:lnSpc>
                <a:spcPct val="110000"/>
              </a:lnSpc>
              <a:spcBef>
                <a:spcPts val="0"/>
              </a:spcBef>
              <a:buNone/>
              <a:defRPr sz="1900" b="1">
                <a:solidFill>
                  <a:schemeClr val="tx1"/>
                </a:solidFill>
              </a:defRPr>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subtitle</a:t>
            </a:r>
          </a:p>
        </p:txBody>
      </p:sp>
      <p:sp>
        <p:nvSpPr>
          <p:cNvPr id="17" name="Text middle">
            <a:extLst>
              <a:ext uri="{FF2B5EF4-FFF2-40B4-BE49-F238E27FC236}">
                <a16:creationId xmlns:a16="http://schemas.microsoft.com/office/drawing/2014/main" id="{7659F4A6-DD59-3B1E-BEAA-708BABDDB7F2}"/>
              </a:ext>
            </a:extLst>
          </p:cNvPr>
          <p:cNvSpPr>
            <a:spLocks noGrp="1"/>
          </p:cNvSpPr>
          <p:nvPr>
            <p:ph type="body" sz="quarter" idx="45" hasCustomPrompt="1"/>
          </p:nvPr>
        </p:nvSpPr>
        <p:spPr>
          <a:xfrm>
            <a:off x="4563475" y="2558342"/>
            <a:ext cx="3065050" cy="1475177"/>
          </a:xfrm>
        </p:spPr>
        <p:txBody>
          <a:bodyPr>
            <a:normAutofit/>
          </a:bodyPr>
          <a:lstStyle>
            <a:lvl1pPr marL="0" indent="0">
              <a:spcBef>
                <a:spcPts val="0"/>
              </a:spcBef>
              <a:buNone/>
              <a:defRPr sz="1600"/>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text</a:t>
            </a:r>
          </a:p>
        </p:txBody>
      </p:sp>
      <p:sp>
        <p:nvSpPr>
          <p:cNvPr id="16" name="Subtitle middle">
            <a:extLst>
              <a:ext uri="{FF2B5EF4-FFF2-40B4-BE49-F238E27FC236}">
                <a16:creationId xmlns:a16="http://schemas.microsoft.com/office/drawing/2014/main" id="{6A63E273-87A9-D801-2A00-CE92FDA26F8B}"/>
              </a:ext>
            </a:extLst>
          </p:cNvPr>
          <p:cNvSpPr>
            <a:spLocks noGrp="1"/>
          </p:cNvSpPr>
          <p:nvPr>
            <p:ph type="body" sz="quarter" idx="44" hasCustomPrompt="1"/>
          </p:nvPr>
        </p:nvSpPr>
        <p:spPr>
          <a:xfrm>
            <a:off x="4563475" y="2090053"/>
            <a:ext cx="3065050" cy="468289"/>
          </a:xfrm>
        </p:spPr>
        <p:txBody>
          <a:bodyPr anchor="b" anchorCtr="0">
            <a:normAutofit/>
          </a:bodyPr>
          <a:lstStyle>
            <a:lvl1pPr marL="0" indent="0">
              <a:lnSpc>
                <a:spcPct val="110000"/>
              </a:lnSpc>
              <a:spcBef>
                <a:spcPts val="0"/>
              </a:spcBef>
              <a:buNone/>
              <a:defRPr sz="1900" b="1">
                <a:solidFill>
                  <a:schemeClr val="tx1"/>
                </a:solidFill>
              </a:defRPr>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subtitle</a:t>
            </a:r>
          </a:p>
        </p:txBody>
      </p:sp>
      <p:sp>
        <p:nvSpPr>
          <p:cNvPr id="6" name="Text 2 left">
            <a:extLst>
              <a:ext uri="{FF2B5EF4-FFF2-40B4-BE49-F238E27FC236}">
                <a16:creationId xmlns:a16="http://schemas.microsoft.com/office/drawing/2014/main" id="{C377FA41-6C78-E059-0794-00F070837F6E}"/>
              </a:ext>
            </a:extLst>
          </p:cNvPr>
          <p:cNvSpPr>
            <a:spLocks noGrp="1"/>
          </p:cNvSpPr>
          <p:nvPr>
            <p:ph type="body" sz="quarter" idx="52" hasCustomPrompt="1"/>
          </p:nvPr>
        </p:nvSpPr>
        <p:spPr>
          <a:xfrm>
            <a:off x="1053108" y="4582024"/>
            <a:ext cx="3065050" cy="1534296"/>
          </a:xfrm>
        </p:spPr>
        <p:txBody>
          <a:bodyPr>
            <a:normAutofit/>
          </a:bodyPr>
          <a:lstStyle>
            <a:lvl1pPr marL="0" indent="0">
              <a:spcBef>
                <a:spcPts val="0"/>
              </a:spcBef>
              <a:buNone/>
              <a:defRPr sz="1600"/>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text</a:t>
            </a:r>
          </a:p>
        </p:txBody>
      </p:sp>
      <p:sp>
        <p:nvSpPr>
          <p:cNvPr id="9" name="Subtitle 2 left">
            <a:extLst>
              <a:ext uri="{FF2B5EF4-FFF2-40B4-BE49-F238E27FC236}">
                <a16:creationId xmlns:a16="http://schemas.microsoft.com/office/drawing/2014/main" id="{3C5AEB6B-4D6D-6E17-1CA4-5A2A55621EF1}"/>
              </a:ext>
            </a:extLst>
          </p:cNvPr>
          <p:cNvSpPr>
            <a:spLocks noGrp="1"/>
          </p:cNvSpPr>
          <p:nvPr>
            <p:ph type="body" sz="quarter" idx="53" hasCustomPrompt="1"/>
          </p:nvPr>
        </p:nvSpPr>
        <p:spPr>
          <a:xfrm>
            <a:off x="1053108" y="4113732"/>
            <a:ext cx="3065050" cy="468291"/>
          </a:xfrm>
        </p:spPr>
        <p:txBody>
          <a:bodyPr anchor="b" anchorCtr="0">
            <a:normAutofit/>
          </a:bodyPr>
          <a:lstStyle>
            <a:lvl1pPr marL="0" indent="0">
              <a:lnSpc>
                <a:spcPct val="110000"/>
              </a:lnSpc>
              <a:spcBef>
                <a:spcPts val="0"/>
              </a:spcBef>
              <a:buNone/>
              <a:defRPr sz="1900" b="1">
                <a:solidFill>
                  <a:schemeClr val="tx1"/>
                </a:solidFill>
              </a:defRPr>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subtitle</a:t>
            </a:r>
          </a:p>
        </p:txBody>
      </p:sp>
      <p:sp>
        <p:nvSpPr>
          <p:cNvPr id="8" name="Text left">
            <a:extLst>
              <a:ext uri="{FF2B5EF4-FFF2-40B4-BE49-F238E27FC236}">
                <a16:creationId xmlns:a16="http://schemas.microsoft.com/office/drawing/2014/main" id="{36029B5B-F563-0C16-4CBC-CF92E767ED79}"/>
              </a:ext>
            </a:extLst>
          </p:cNvPr>
          <p:cNvSpPr>
            <a:spLocks noGrp="1"/>
          </p:cNvSpPr>
          <p:nvPr>
            <p:ph type="body" sz="quarter" idx="43" hasCustomPrompt="1"/>
          </p:nvPr>
        </p:nvSpPr>
        <p:spPr>
          <a:xfrm>
            <a:off x="1053108" y="2558341"/>
            <a:ext cx="3065050" cy="1475178"/>
          </a:xfrm>
        </p:spPr>
        <p:txBody>
          <a:bodyPr>
            <a:normAutofit/>
          </a:bodyPr>
          <a:lstStyle>
            <a:lvl1pPr marL="0" indent="0">
              <a:spcBef>
                <a:spcPts val="0"/>
              </a:spcBef>
              <a:buNone/>
              <a:defRPr sz="1600"/>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text</a:t>
            </a:r>
          </a:p>
        </p:txBody>
      </p:sp>
      <p:sp>
        <p:nvSpPr>
          <p:cNvPr id="7" name="Subtitle left">
            <a:extLst>
              <a:ext uri="{FF2B5EF4-FFF2-40B4-BE49-F238E27FC236}">
                <a16:creationId xmlns:a16="http://schemas.microsoft.com/office/drawing/2014/main" id="{A94862FE-B310-6E64-4A53-C2F5F0A85403}"/>
              </a:ext>
            </a:extLst>
          </p:cNvPr>
          <p:cNvSpPr>
            <a:spLocks noGrp="1"/>
          </p:cNvSpPr>
          <p:nvPr>
            <p:ph type="body" sz="quarter" idx="42" hasCustomPrompt="1"/>
          </p:nvPr>
        </p:nvSpPr>
        <p:spPr>
          <a:xfrm>
            <a:off x="1053108" y="2090054"/>
            <a:ext cx="3065050" cy="468290"/>
          </a:xfrm>
        </p:spPr>
        <p:txBody>
          <a:bodyPr anchor="b" anchorCtr="0">
            <a:normAutofit/>
          </a:bodyPr>
          <a:lstStyle>
            <a:lvl1pPr marL="0" indent="0">
              <a:lnSpc>
                <a:spcPct val="110000"/>
              </a:lnSpc>
              <a:spcBef>
                <a:spcPts val="0"/>
              </a:spcBef>
              <a:buNone/>
              <a:defRPr sz="1900" b="1">
                <a:solidFill>
                  <a:schemeClr val="tx1"/>
                </a:solidFill>
              </a:defRPr>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subtitle</a:t>
            </a:r>
          </a:p>
        </p:txBody>
      </p:sp>
      <p:sp>
        <p:nvSpPr>
          <p:cNvPr id="13" name="Title">
            <a:extLst>
              <a:ext uri="{FF2B5EF4-FFF2-40B4-BE49-F238E27FC236}">
                <a16:creationId xmlns:a16="http://schemas.microsoft.com/office/drawing/2014/main" id="{AB1C2457-8D58-CE65-D7BC-7781C1A5AD36}"/>
              </a:ext>
            </a:extLst>
          </p:cNvPr>
          <p:cNvSpPr>
            <a:spLocks noGrp="1"/>
          </p:cNvSpPr>
          <p:nvPr>
            <p:ph type="title" hasCustomPrompt="1"/>
          </p:nvPr>
        </p:nvSpPr>
        <p:spPr/>
        <p:txBody>
          <a:bodyPr/>
          <a:lstStyle/>
          <a:p>
            <a:r>
              <a:rPr lang="en-US" dirty="0"/>
              <a:t>Click to add title</a:t>
            </a:r>
            <a:endParaRPr lang="sv-SE" dirty="0"/>
          </a:p>
        </p:txBody>
      </p:sp>
    </p:spTree>
    <p:extLst>
      <p:ext uri="{BB962C8B-B14F-4D97-AF65-F5344CB8AC3E}">
        <p14:creationId xmlns:p14="http://schemas.microsoft.com/office/powerpoint/2010/main" val="230633447"/>
      </p:ext>
    </p:extLst>
  </p:cSld>
  <p:clrMapOvr>
    <a:masterClrMapping/>
  </p:clrMapOvr>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One column and picture">
    <p:spTree>
      <p:nvGrpSpPr>
        <p:cNvPr id="1" name=""/>
        <p:cNvGrpSpPr/>
        <p:nvPr/>
      </p:nvGrpSpPr>
      <p:grpSpPr>
        <a:xfrm>
          <a:off x="0" y="0"/>
          <a:ext cx="0" cy="0"/>
          <a:chOff x="0" y="0"/>
          <a:chExt cx="0" cy="0"/>
        </a:xfrm>
      </p:grpSpPr>
      <p:sp>
        <p:nvSpPr>
          <p:cNvPr id="8" name="Picture ">
            <a:extLst>
              <a:ext uri="{FF2B5EF4-FFF2-40B4-BE49-F238E27FC236}">
                <a16:creationId xmlns:a16="http://schemas.microsoft.com/office/drawing/2014/main" id="{E5DEBCE2-CE5A-00AF-A47D-111C1591985D}"/>
              </a:ext>
            </a:extLst>
          </p:cNvPr>
          <p:cNvSpPr>
            <a:spLocks noGrp="1"/>
          </p:cNvSpPr>
          <p:nvPr>
            <p:ph type="pic" sz="quarter" idx="41"/>
          </p:nvPr>
        </p:nvSpPr>
        <p:spPr>
          <a:xfrm>
            <a:off x="7146048" y="0"/>
            <a:ext cx="5045952" cy="6858000"/>
          </a:xfrm>
          <a:prstGeom prst="rect">
            <a:avLst/>
          </a:prstGeom>
          <a:noFill/>
        </p:spPr>
        <p:txBody>
          <a:bodyPr tIns="2520000" rIns="180000" anchor="t" anchorCtr="0">
            <a:normAutofit/>
          </a:bodyPr>
          <a:lstStyle>
            <a:lvl1pPr marL="0" indent="0" algn="ctr">
              <a:buNone/>
              <a:defRPr sz="1600" b="0" i="0">
                <a:solidFill>
                  <a:schemeClr val="tx1"/>
                </a:solidFill>
              </a:defRPr>
            </a:lvl1pPr>
          </a:lstStyle>
          <a:p>
            <a:r>
              <a:rPr lang="en-US"/>
              <a:t>Click icon to add picture</a:t>
            </a:r>
            <a:endParaRPr lang="sv-SE" dirty="0"/>
          </a:p>
        </p:txBody>
      </p:sp>
      <p:sp>
        <p:nvSpPr>
          <p:cNvPr id="6" name="Footer">
            <a:extLst>
              <a:ext uri="{FF2B5EF4-FFF2-40B4-BE49-F238E27FC236}">
                <a16:creationId xmlns:a16="http://schemas.microsoft.com/office/drawing/2014/main" id="{8B3ED04F-1317-5C76-E3CB-9F2F6597D95C}"/>
              </a:ext>
            </a:extLst>
          </p:cNvPr>
          <p:cNvSpPr>
            <a:spLocks noGrp="1"/>
          </p:cNvSpPr>
          <p:nvPr>
            <p:ph type="ftr" sz="quarter" idx="35"/>
          </p:nvPr>
        </p:nvSpPr>
        <p:spPr>
          <a:xfrm>
            <a:off x="1055688" y="6200774"/>
            <a:ext cx="5037120" cy="288926"/>
          </a:xfrm>
        </p:spPr>
        <p:txBody>
          <a:bodyPr/>
          <a:lstStyle/>
          <a:p>
            <a:endParaRPr lang="sv-SE" dirty="0"/>
          </a:p>
        </p:txBody>
      </p:sp>
      <p:sp>
        <p:nvSpPr>
          <p:cNvPr id="2" name="Text">
            <a:extLst>
              <a:ext uri="{FF2B5EF4-FFF2-40B4-BE49-F238E27FC236}">
                <a16:creationId xmlns:a16="http://schemas.microsoft.com/office/drawing/2014/main" id="{ACB598A3-200B-85F0-89B2-3D7A2581DD77}"/>
              </a:ext>
            </a:extLst>
          </p:cNvPr>
          <p:cNvSpPr>
            <a:spLocks noGrp="1"/>
          </p:cNvSpPr>
          <p:nvPr>
            <p:ph type="body" sz="quarter" idx="40" hasCustomPrompt="1"/>
          </p:nvPr>
        </p:nvSpPr>
        <p:spPr>
          <a:xfrm>
            <a:off x="1055688" y="2731325"/>
            <a:ext cx="5040312" cy="3469449"/>
          </a:xfrm>
        </p:spPr>
        <p:txBody>
          <a:bodyPr/>
          <a:lstStyle/>
          <a:p>
            <a:pPr lvl="0"/>
            <a:r>
              <a:rPr lang="en-US" dirty="0"/>
              <a:t>Click to add text</a:t>
            </a:r>
            <a:endParaRPr lang="sv-SE" dirty="0"/>
          </a:p>
        </p:txBody>
      </p:sp>
      <p:sp>
        <p:nvSpPr>
          <p:cNvPr id="5" name="Title 4">
            <a:extLst>
              <a:ext uri="{FF2B5EF4-FFF2-40B4-BE49-F238E27FC236}">
                <a16:creationId xmlns:a16="http://schemas.microsoft.com/office/drawing/2014/main" id="{C55ECB24-0F8B-77DD-C72B-3C698B20E28A}"/>
              </a:ext>
            </a:extLst>
          </p:cNvPr>
          <p:cNvSpPr>
            <a:spLocks noGrp="1"/>
          </p:cNvSpPr>
          <p:nvPr>
            <p:ph type="title" hasCustomPrompt="1"/>
          </p:nvPr>
        </p:nvSpPr>
        <p:spPr>
          <a:xfrm>
            <a:off x="1055688" y="1472541"/>
            <a:ext cx="5037120" cy="1021278"/>
          </a:xfrm>
        </p:spPr>
        <p:txBody>
          <a:bodyPr anchor="b" anchorCtr="0"/>
          <a:lstStyle/>
          <a:p>
            <a:r>
              <a:rPr lang="en-US" dirty="0"/>
              <a:t>Click to add title</a:t>
            </a:r>
            <a:endParaRPr lang="sv-SE" dirty="0"/>
          </a:p>
        </p:txBody>
      </p:sp>
    </p:spTree>
    <p:extLst>
      <p:ext uri="{BB962C8B-B14F-4D97-AF65-F5344CB8AC3E}">
        <p14:creationId xmlns:p14="http://schemas.microsoft.com/office/powerpoint/2010/main" val="2408216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One column and picture">
    <p:spTree>
      <p:nvGrpSpPr>
        <p:cNvPr id="1" name=""/>
        <p:cNvGrpSpPr/>
        <p:nvPr/>
      </p:nvGrpSpPr>
      <p:grpSpPr>
        <a:xfrm>
          <a:off x="0" y="0"/>
          <a:ext cx="0" cy="0"/>
          <a:chOff x="0" y="0"/>
          <a:chExt cx="0" cy="0"/>
        </a:xfrm>
      </p:grpSpPr>
      <p:sp>
        <p:nvSpPr>
          <p:cNvPr id="4" name="Picture ">
            <a:extLst>
              <a:ext uri="{FF2B5EF4-FFF2-40B4-BE49-F238E27FC236}">
                <a16:creationId xmlns:a16="http://schemas.microsoft.com/office/drawing/2014/main" id="{C1F93D1C-714E-4AE5-333F-16945B4DA417}"/>
              </a:ext>
            </a:extLst>
          </p:cNvPr>
          <p:cNvSpPr>
            <a:spLocks noGrp="1"/>
          </p:cNvSpPr>
          <p:nvPr>
            <p:ph type="pic" sz="quarter" idx="16"/>
          </p:nvPr>
        </p:nvSpPr>
        <p:spPr>
          <a:xfrm>
            <a:off x="6096000" y="0"/>
            <a:ext cx="6096000" cy="6858000"/>
          </a:xfrm>
          <a:prstGeom prst="rect">
            <a:avLst/>
          </a:prstGeom>
          <a:noFill/>
        </p:spPr>
        <p:txBody>
          <a:bodyPr tIns="2520000" rIns="180000" anchor="t" anchorCtr="0">
            <a:normAutofit/>
          </a:bodyPr>
          <a:lstStyle>
            <a:lvl1pPr marL="0" indent="0" algn="ctr">
              <a:buNone/>
              <a:defRPr sz="1600" b="0" i="0">
                <a:solidFill>
                  <a:schemeClr val="tx1"/>
                </a:solidFill>
              </a:defRPr>
            </a:lvl1pPr>
          </a:lstStyle>
          <a:p>
            <a:r>
              <a:rPr lang="en-US"/>
              <a:t>Click icon to add picture</a:t>
            </a:r>
            <a:endParaRPr lang="sv-SE" dirty="0"/>
          </a:p>
        </p:txBody>
      </p:sp>
      <p:sp>
        <p:nvSpPr>
          <p:cNvPr id="6" name="Footer">
            <a:extLst>
              <a:ext uri="{FF2B5EF4-FFF2-40B4-BE49-F238E27FC236}">
                <a16:creationId xmlns:a16="http://schemas.microsoft.com/office/drawing/2014/main" id="{8B3ED04F-1317-5C76-E3CB-9F2F6597D95C}"/>
              </a:ext>
            </a:extLst>
          </p:cNvPr>
          <p:cNvSpPr>
            <a:spLocks noGrp="1"/>
          </p:cNvSpPr>
          <p:nvPr>
            <p:ph type="ftr" sz="quarter" idx="35"/>
          </p:nvPr>
        </p:nvSpPr>
        <p:spPr>
          <a:xfrm>
            <a:off x="1055688" y="6200774"/>
            <a:ext cx="4071873" cy="288926"/>
          </a:xfrm>
        </p:spPr>
        <p:txBody>
          <a:bodyPr/>
          <a:lstStyle/>
          <a:p>
            <a:endParaRPr lang="sv-SE" dirty="0"/>
          </a:p>
        </p:txBody>
      </p:sp>
      <p:sp>
        <p:nvSpPr>
          <p:cNvPr id="2" name="Text">
            <a:extLst>
              <a:ext uri="{FF2B5EF4-FFF2-40B4-BE49-F238E27FC236}">
                <a16:creationId xmlns:a16="http://schemas.microsoft.com/office/drawing/2014/main" id="{ACB598A3-200B-85F0-89B2-3D7A2581DD77}"/>
              </a:ext>
            </a:extLst>
          </p:cNvPr>
          <p:cNvSpPr>
            <a:spLocks noGrp="1"/>
          </p:cNvSpPr>
          <p:nvPr>
            <p:ph type="body" sz="quarter" idx="40" hasCustomPrompt="1"/>
          </p:nvPr>
        </p:nvSpPr>
        <p:spPr>
          <a:xfrm>
            <a:off x="1055688" y="2731325"/>
            <a:ext cx="4074453" cy="3469449"/>
          </a:xfrm>
        </p:spPr>
        <p:txBody>
          <a:bodyPr/>
          <a:lstStyle/>
          <a:p>
            <a:pPr lvl="0"/>
            <a:r>
              <a:rPr lang="en-US" dirty="0"/>
              <a:t>Click to add text</a:t>
            </a:r>
            <a:endParaRPr lang="sv-SE" dirty="0"/>
          </a:p>
        </p:txBody>
      </p:sp>
      <p:sp>
        <p:nvSpPr>
          <p:cNvPr id="5" name="Title 4">
            <a:extLst>
              <a:ext uri="{FF2B5EF4-FFF2-40B4-BE49-F238E27FC236}">
                <a16:creationId xmlns:a16="http://schemas.microsoft.com/office/drawing/2014/main" id="{C55ECB24-0F8B-77DD-C72B-3C698B20E28A}"/>
              </a:ext>
            </a:extLst>
          </p:cNvPr>
          <p:cNvSpPr>
            <a:spLocks noGrp="1"/>
          </p:cNvSpPr>
          <p:nvPr>
            <p:ph type="title" hasCustomPrompt="1"/>
          </p:nvPr>
        </p:nvSpPr>
        <p:spPr>
          <a:xfrm>
            <a:off x="1055688" y="1472541"/>
            <a:ext cx="4071873" cy="1021278"/>
          </a:xfrm>
        </p:spPr>
        <p:txBody>
          <a:bodyPr anchor="b" anchorCtr="0"/>
          <a:lstStyle/>
          <a:p>
            <a:r>
              <a:rPr lang="en-US" dirty="0"/>
              <a:t>Click to add title</a:t>
            </a:r>
            <a:endParaRPr lang="sv-SE" dirty="0"/>
          </a:p>
        </p:txBody>
      </p:sp>
    </p:spTree>
    <p:extLst>
      <p:ext uri="{BB962C8B-B14F-4D97-AF65-F5344CB8AC3E}">
        <p14:creationId xmlns:p14="http://schemas.microsoft.com/office/powerpoint/2010/main" val="75138069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3_One column and picture">
    <p:bg>
      <p:bgRef idx="1001">
        <a:schemeClr val="bg1"/>
      </p:bgRef>
    </p:bg>
    <p:spTree>
      <p:nvGrpSpPr>
        <p:cNvPr id="1" name=""/>
        <p:cNvGrpSpPr/>
        <p:nvPr/>
      </p:nvGrpSpPr>
      <p:grpSpPr>
        <a:xfrm>
          <a:off x="0" y="0"/>
          <a:ext cx="0" cy="0"/>
          <a:chOff x="0" y="0"/>
          <a:chExt cx="0" cy="0"/>
        </a:xfrm>
      </p:grpSpPr>
      <p:sp>
        <p:nvSpPr>
          <p:cNvPr id="13" name="Picture ">
            <a:extLst>
              <a:ext uri="{FF2B5EF4-FFF2-40B4-BE49-F238E27FC236}">
                <a16:creationId xmlns:a16="http://schemas.microsoft.com/office/drawing/2014/main" id="{328C360B-E530-024B-6F89-5C7DFCAF3374}"/>
              </a:ext>
            </a:extLst>
          </p:cNvPr>
          <p:cNvSpPr>
            <a:spLocks noGrp="1"/>
          </p:cNvSpPr>
          <p:nvPr>
            <p:ph type="pic" sz="quarter" idx="16"/>
          </p:nvPr>
        </p:nvSpPr>
        <p:spPr>
          <a:xfrm>
            <a:off x="5045952" y="0"/>
            <a:ext cx="7146048" cy="6858000"/>
          </a:xfrm>
          <a:prstGeom prst="rect">
            <a:avLst/>
          </a:prstGeom>
          <a:noFill/>
        </p:spPr>
        <p:txBody>
          <a:bodyPr tIns="2520000" rIns="180000" anchor="t" anchorCtr="0">
            <a:normAutofit/>
          </a:bodyPr>
          <a:lstStyle>
            <a:lvl1pPr marL="0" indent="0" algn="ctr">
              <a:buNone/>
              <a:defRPr sz="1600" b="0" i="0">
                <a:solidFill>
                  <a:schemeClr val="tx1"/>
                </a:solidFill>
              </a:defRPr>
            </a:lvl1pPr>
          </a:lstStyle>
          <a:p>
            <a:r>
              <a:rPr lang="en-US"/>
              <a:t>Click icon to add picture</a:t>
            </a:r>
            <a:endParaRPr lang="sv-SE" dirty="0"/>
          </a:p>
        </p:txBody>
      </p:sp>
      <p:sp>
        <p:nvSpPr>
          <p:cNvPr id="7" name="Footer">
            <a:extLst>
              <a:ext uri="{FF2B5EF4-FFF2-40B4-BE49-F238E27FC236}">
                <a16:creationId xmlns:a16="http://schemas.microsoft.com/office/drawing/2014/main" id="{DD085F75-4F5A-F5C1-9FEE-460468496150}"/>
              </a:ext>
            </a:extLst>
          </p:cNvPr>
          <p:cNvSpPr>
            <a:spLocks noGrp="1"/>
          </p:cNvSpPr>
          <p:nvPr>
            <p:ph type="ftr" sz="quarter" idx="98"/>
          </p:nvPr>
        </p:nvSpPr>
        <p:spPr>
          <a:xfrm>
            <a:off x="1055688" y="6200774"/>
            <a:ext cx="2975253" cy="288926"/>
          </a:xfrm>
        </p:spPr>
        <p:txBody>
          <a:bodyPr/>
          <a:lstStyle>
            <a:lvl1pPr>
              <a:defRPr sz="1000"/>
            </a:lvl1pPr>
          </a:lstStyle>
          <a:p>
            <a:endParaRPr lang="sv-SE" dirty="0"/>
          </a:p>
        </p:txBody>
      </p:sp>
      <p:sp>
        <p:nvSpPr>
          <p:cNvPr id="4" name="Text">
            <a:extLst>
              <a:ext uri="{FF2B5EF4-FFF2-40B4-BE49-F238E27FC236}">
                <a16:creationId xmlns:a16="http://schemas.microsoft.com/office/drawing/2014/main" id="{61FD4921-E31D-0666-D8D7-E6031B5F1B0E}"/>
              </a:ext>
            </a:extLst>
          </p:cNvPr>
          <p:cNvSpPr>
            <a:spLocks noGrp="1"/>
          </p:cNvSpPr>
          <p:nvPr>
            <p:ph type="body" sz="quarter" idx="40" hasCustomPrompt="1"/>
          </p:nvPr>
        </p:nvSpPr>
        <p:spPr>
          <a:xfrm>
            <a:off x="1053109" y="2577089"/>
            <a:ext cx="2981098" cy="3623685"/>
          </a:xfrm>
        </p:spPr>
        <p:txBody>
          <a:bodyPr/>
          <a:lstStyle>
            <a:lvl1pPr>
              <a:defRPr sz="1600"/>
            </a:lvl1pPr>
          </a:lstStyle>
          <a:p>
            <a:pPr lvl="0"/>
            <a:r>
              <a:rPr lang="en-US" dirty="0"/>
              <a:t>Click to add text</a:t>
            </a:r>
            <a:endParaRPr lang="sv-SE" dirty="0"/>
          </a:p>
        </p:txBody>
      </p:sp>
      <p:sp>
        <p:nvSpPr>
          <p:cNvPr id="5" name="Title">
            <a:extLst>
              <a:ext uri="{FF2B5EF4-FFF2-40B4-BE49-F238E27FC236}">
                <a16:creationId xmlns:a16="http://schemas.microsoft.com/office/drawing/2014/main" id="{332DBA21-2237-DFA4-E316-372C0C3CDED7}"/>
              </a:ext>
            </a:extLst>
          </p:cNvPr>
          <p:cNvSpPr>
            <a:spLocks noGrp="1"/>
          </p:cNvSpPr>
          <p:nvPr>
            <p:ph type="title" hasCustomPrompt="1"/>
          </p:nvPr>
        </p:nvSpPr>
        <p:spPr>
          <a:xfrm>
            <a:off x="1053108" y="1318305"/>
            <a:ext cx="2977833" cy="1021278"/>
          </a:xfrm>
        </p:spPr>
        <p:txBody>
          <a:bodyPr anchor="b" anchorCtr="0">
            <a:normAutofit/>
          </a:bodyPr>
          <a:lstStyle>
            <a:lvl1pPr>
              <a:defRPr sz="2800"/>
            </a:lvl1pPr>
          </a:lstStyle>
          <a:p>
            <a:r>
              <a:rPr lang="en-US" dirty="0"/>
              <a:t>Click to add title</a:t>
            </a:r>
            <a:endParaRPr lang="sv-SE" dirty="0"/>
          </a:p>
        </p:txBody>
      </p:sp>
    </p:spTree>
    <p:extLst>
      <p:ext uri="{BB962C8B-B14F-4D97-AF65-F5344CB8AC3E}">
        <p14:creationId xmlns:p14="http://schemas.microsoft.com/office/powerpoint/2010/main" val="4069219062"/>
      </p:ext>
    </p:extLst>
  </p:cSld>
  <p:clrMapOvr>
    <a:overrideClrMapping bg1="dk1" tx1="lt1" bg2="dk2" tx2="lt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Picture and one column ">
    <p:spTree>
      <p:nvGrpSpPr>
        <p:cNvPr id="1" name=""/>
        <p:cNvGrpSpPr/>
        <p:nvPr/>
      </p:nvGrpSpPr>
      <p:grpSpPr>
        <a:xfrm>
          <a:off x="0" y="0"/>
          <a:ext cx="0" cy="0"/>
          <a:chOff x="0" y="0"/>
          <a:chExt cx="0" cy="0"/>
        </a:xfrm>
      </p:grpSpPr>
      <p:sp>
        <p:nvSpPr>
          <p:cNvPr id="3" name="Picture ">
            <a:extLst>
              <a:ext uri="{FF2B5EF4-FFF2-40B4-BE49-F238E27FC236}">
                <a16:creationId xmlns:a16="http://schemas.microsoft.com/office/drawing/2014/main" id="{22635519-9208-8C0F-ACD6-0DBCAA001F42}"/>
              </a:ext>
            </a:extLst>
          </p:cNvPr>
          <p:cNvSpPr>
            <a:spLocks noGrp="1"/>
          </p:cNvSpPr>
          <p:nvPr>
            <p:ph type="pic" sz="quarter" idx="16"/>
          </p:nvPr>
        </p:nvSpPr>
        <p:spPr>
          <a:xfrm>
            <a:off x="0" y="0"/>
            <a:ext cx="5045952" cy="6858000"/>
          </a:xfrm>
          <a:prstGeom prst="rect">
            <a:avLst/>
          </a:prstGeom>
          <a:noFill/>
        </p:spPr>
        <p:txBody>
          <a:bodyPr tIns="2520000" rIns="180000" anchor="t" anchorCtr="0">
            <a:normAutofit/>
          </a:bodyPr>
          <a:lstStyle>
            <a:lvl1pPr marL="0" indent="0" algn="ctr">
              <a:buNone/>
              <a:defRPr sz="1600" b="0" i="0">
                <a:solidFill>
                  <a:schemeClr val="tx1"/>
                </a:solidFill>
              </a:defRPr>
            </a:lvl1pPr>
          </a:lstStyle>
          <a:p>
            <a:r>
              <a:rPr lang="en-US"/>
              <a:t>Click icon to add picture</a:t>
            </a:r>
            <a:endParaRPr lang="sv-SE" dirty="0"/>
          </a:p>
        </p:txBody>
      </p:sp>
      <p:sp>
        <p:nvSpPr>
          <p:cNvPr id="7" name="Footer">
            <a:extLst>
              <a:ext uri="{FF2B5EF4-FFF2-40B4-BE49-F238E27FC236}">
                <a16:creationId xmlns:a16="http://schemas.microsoft.com/office/drawing/2014/main" id="{0D87D547-F4AB-4054-C308-C3022BC11202}"/>
              </a:ext>
            </a:extLst>
          </p:cNvPr>
          <p:cNvSpPr>
            <a:spLocks noGrp="1"/>
          </p:cNvSpPr>
          <p:nvPr>
            <p:ph type="ftr" sz="quarter" idx="35"/>
          </p:nvPr>
        </p:nvSpPr>
        <p:spPr>
          <a:xfrm>
            <a:off x="6090363" y="6200774"/>
            <a:ext cx="5045950" cy="288926"/>
          </a:xfrm>
        </p:spPr>
        <p:txBody>
          <a:bodyPr/>
          <a:lstStyle/>
          <a:p>
            <a:endParaRPr lang="sv-SE" dirty="0"/>
          </a:p>
        </p:txBody>
      </p:sp>
      <p:sp>
        <p:nvSpPr>
          <p:cNvPr id="8" name="Text">
            <a:extLst>
              <a:ext uri="{FF2B5EF4-FFF2-40B4-BE49-F238E27FC236}">
                <a16:creationId xmlns:a16="http://schemas.microsoft.com/office/drawing/2014/main" id="{F24C7F86-1A3B-44C0-1F42-5D36F9EE2CDE}"/>
              </a:ext>
            </a:extLst>
          </p:cNvPr>
          <p:cNvSpPr>
            <a:spLocks noGrp="1"/>
          </p:cNvSpPr>
          <p:nvPr>
            <p:ph type="body" sz="quarter" idx="40" hasCustomPrompt="1"/>
          </p:nvPr>
        </p:nvSpPr>
        <p:spPr>
          <a:xfrm>
            <a:off x="6090362" y="2731325"/>
            <a:ext cx="5045951" cy="3469449"/>
          </a:xfrm>
        </p:spPr>
        <p:txBody>
          <a:bodyPr/>
          <a:lstStyle/>
          <a:p>
            <a:pPr lvl="0"/>
            <a:r>
              <a:rPr lang="en-US" dirty="0"/>
              <a:t>Click to add text</a:t>
            </a:r>
            <a:endParaRPr lang="sv-SE" dirty="0"/>
          </a:p>
        </p:txBody>
      </p:sp>
      <p:sp>
        <p:nvSpPr>
          <p:cNvPr id="9" name="Title 4">
            <a:extLst>
              <a:ext uri="{FF2B5EF4-FFF2-40B4-BE49-F238E27FC236}">
                <a16:creationId xmlns:a16="http://schemas.microsoft.com/office/drawing/2014/main" id="{1E3CBB07-6AE2-BC4C-B635-C9FDD0D60EC2}"/>
              </a:ext>
            </a:extLst>
          </p:cNvPr>
          <p:cNvSpPr>
            <a:spLocks noGrp="1"/>
          </p:cNvSpPr>
          <p:nvPr>
            <p:ph type="title" hasCustomPrompt="1"/>
          </p:nvPr>
        </p:nvSpPr>
        <p:spPr>
          <a:xfrm>
            <a:off x="6094290" y="1472541"/>
            <a:ext cx="5042023" cy="1021278"/>
          </a:xfrm>
        </p:spPr>
        <p:txBody>
          <a:bodyPr anchor="b" anchorCtr="0">
            <a:normAutofit/>
          </a:bodyPr>
          <a:lstStyle>
            <a:lvl1pPr>
              <a:defRPr sz="4000"/>
            </a:lvl1pPr>
          </a:lstStyle>
          <a:p>
            <a:r>
              <a:rPr lang="en-US" dirty="0"/>
              <a:t>Click to add title</a:t>
            </a:r>
            <a:endParaRPr lang="sv-SE" dirty="0"/>
          </a:p>
        </p:txBody>
      </p:sp>
    </p:spTree>
    <p:extLst>
      <p:ext uri="{BB962C8B-B14F-4D97-AF65-F5344CB8AC3E}">
        <p14:creationId xmlns:p14="http://schemas.microsoft.com/office/powerpoint/2010/main" val="38093339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Picture and one column ">
    <p:spTree>
      <p:nvGrpSpPr>
        <p:cNvPr id="1" name=""/>
        <p:cNvGrpSpPr/>
        <p:nvPr/>
      </p:nvGrpSpPr>
      <p:grpSpPr>
        <a:xfrm>
          <a:off x="0" y="0"/>
          <a:ext cx="0" cy="0"/>
          <a:chOff x="0" y="0"/>
          <a:chExt cx="0" cy="0"/>
        </a:xfrm>
      </p:grpSpPr>
      <p:sp>
        <p:nvSpPr>
          <p:cNvPr id="4" name="Picture ">
            <a:extLst>
              <a:ext uri="{FF2B5EF4-FFF2-40B4-BE49-F238E27FC236}">
                <a16:creationId xmlns:a16="http://schemas.microsoft.com/office/drawing/2014/main" id="{C1F93D1C-714E-4AE5-333F-16945B4DA417}"/>
              </a:ext>
            </a:extLst>
          </p:cNvPr>
          <p:cNvSpPr>
            <a:spLocks noGrp="1"/>
          </p:cNvSpPr>
          <p:nvPr>
            <p:ph type="pic" sz="quarter" idx="16"/>
          </p:nvPr>
        </p:nvSpPr>
        <p:spPr>
          <a:xfrm>
            <a:off x="0" y="0"/>
            <a:ext cx="6096000" cy="6858000"/>
          </a:xfrm>
          <a:prstGeom prst="rect">
            <a:avLst/>
          </a:prstGeom>
          <a:noFill/>
        </p:spPr>
        <p:txBody>
          <a:bodyPr tIns="2520000" rIns="180000" anchor="t" anchorCtr="0">
            <a:normAutofit/>
          </a:bodyPr>
          <a:lstStyle>
            <a:lvl1pPr marL="0" indent="0" algn="ctr">
              <a:buNone/>
              <a:defRPr sz="1600" b="0" i="0">
                <a:solidFill>
                  <a:schemeClr val="tx1"/>
                </a:solidFill>
              </a:defRPr>
            </a:lvl1pPr>
          </a:lstStyle>
          <a:p>
            <a:r>
              <a:rPr lang="en-US" dirty="0"/>
              <a:t>Click icon to add picture</a:t>
            </a:r>
            <a:endParaRPr lang="sv-SE" dirty="0"/>
          </a:p>
        </p:txBody>
      </p:sp>
      <p:sp>
        <p:nvSpPr>
          <p:cNvPr id="6" name="Footer">
            <a:extLst>
              <a:ext uri="{FF2B5EF4-FFF2-40B4-BE49-F238E27FC236}">
                <a16:creationId xmlns:a16="http://schemas.microsoft.com/office/drawing/2014/main" id="{8B3ED04F-1317-5C76-E3CB-9F2F6597D95C}"/>
              </a:ext>
            </a:extLst>
          </p:cNvPr>
          <p:cNvSpPr>
            <a:spLocks noGrp="1"/>
          </p:cNvSpPr>
          <p:nvPr>
            <p:ph type="ftr" sz="quarter" idx="35"/>
          </p:nvPr>
        </p:nvSpPr>
        <p:spPr>
          <a:xfrm>
            <a:off x="7061861" y="6200774"/>
            <a:ext cx="4074452" cy="288926"/>
          </a:xfrm>
        </p:spPr>
        <p:txBody>
          <a:bodyPr/>
          <a:lstStyle/>
          <a:p>
            <a:endParaRPr lang="sv-SE" dirty="0"/>
          </a:p>
        </p:txBody>
      </p:sp>
      <p:sp>
        <p:nvSpPr>
          <p:cNvPr id="2" name="Text">
            <a:extLst>
              <a:ext uri="{FF2B5EF4-FFF2-40B4-BE49-F238E27FC236}">
                <a16:creationId xmlns:a16="http://schemas.microsoft.com/office/drawing/2014/main" id="{ACB598A3-200B-85F0-89B2-3D7A2581DD77}"/>
              </a:ext>
            </a:extLst>
          </p:cNvPr>
          <p:cNvSpPr>
            <a:spLocks noGrp="1"/>
          </p:cNvSpPr>
          <p:nvPr>
            <p:ph type="body" sz="quarter" idx="40" hasCustomPrompt="1"/>
          </p:nvPr>
        </p:nvSpPr>
        <p:spPr>
          <a:xfrm>
            <a:off x="7061860" y="2731325"/>
            <a:ext cx="4074453" cy="3469449"/>
          </a:xfrm>
        </p:spPr>
        <p:txBody>
          <a:bodyPr/>
          <a:lstStyle/>
          <a:p>
            <a:pPr lvl="0"/>
            <a:r>
              <a:rPr lang="en-US" dirty="0"/>
              <a:t>Click to add text</a:t>
            </a:r>
            <a:endParaRPr lang="sv-SE" dirty="0"/>
          </a:p>
        </p:txBody>
      </p:sp>
      <p:sp>
        <p:nvSpPr>
          <p:cNvPr id="5" name="Title 4">
            <a:extLst>
              <a:ext uri="{FF2B5EF4-FFF2-40B4-BE49-F238E27FC236}">
                <a16:creationId xmlns:a16="http://schemas.microsoft.com/office/drawing/2014/main" id="{C55ECB24-0F8B-77DD-C72B-3C698B20E28A}"/>
              </a:ext>
            </a:extLst>
          </p:cNvPr>
          <p:cNvSpPr>
            <a:spLocks noGrp="1"/>
          </p:cNvSpPr>
          <p:nvPr>
            <p:ph type="title" hasCustomPrompt="1"/>
          </p:nvPr>
        </p:nvSpPr>
        <p:spPr>
          <a:xfrm>
            <a:off x="7065032" y="1472541"/>
            <a:ext cx="4071281" cy="1021278"/>
          </a:xfrm>
        </p:spPr>
        <p:txBody>
          <a:bodyPr anchor="b" anchorCtr="0"/>
          <a:lstStyle/>
          <a:p>
            <a:r>
              <a:rPr lang="en-US" dirty="0"/>
              <a:t>Click to add title</a:t>
            </a:r>
            <a:endParaRPr lang="sv-SE" dirty="0"/>
          </a:p>
        </p:txBody>
      </p:sp>
    </p:spTree>
    <p:extLst>
      <p:ext uri="{BB962C8B-B14F-4D97-AF65-F5344CB8AC3E}">
        <p14:creationId xmlns:p14="http://schemas.microsoft.com/office/powerpoint/2010/main" val="383491312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_Picture and one column">
    <p:bg>
      <p:bgRef idx="1001">
        <a:schemeClr val="bg1"/>
      </p:bgRef>
    </p:bg>
    <p:spTree>
      <p:nvGrpSpPr>
        <p:cNvPr id="1" name=""/>
        <p:cNvGrpSpPr/>
        <p:nvPr/>
      </p:nvGrpSpPr>
      <p:grpSpPr>
        <a:xfrm>
          <a:off x="0" y="0"/>
          <a:ext cx="0" cy="0"/>
          <a:chOff x="0" y="0"/>
          <a:chExt cx="0" cy="0"/>
        </a:xfrm>
      </p:grpSpPr>
      <p:sp>
        <p:nvSpPr>
          <p:cNvPr id="13" name="Picture ">
            <a:extLst>
              <a:ext uri="{FF2B5EF4-FFF2-40B4-BE49-F238E27FC236}">
                <a16:creationId xmlns:a16="http://schemas.microsoft.com/office/drawing/2014/main" id="{328C360B-E530-024B-6F89-5C7DFCAF3374}"/>
              </a:ext>
            </a:extLst>
          </p:cNvPr>
          <p:cNvSpPr>
            <a:spLocks noGrp="1"/>
          </p:cNvSpPr>
          <p:nvPr>
            <p:ph type="pic" sz="quarter" idx="16"/>
          </p:nvPr>
        </p:nvSpPr>
        <p:spPr>
          <a:xfrm>
            <a:off x="0" y="0"/>
            <a:ext cx="7146048" cy="6858000"/>
          </a:xfrm>
          <a:prstGeom prst="rect">
            <a:avLst/>
          </a:prstGeom>
          <a:noFill/>
        </p:spPr>
        <p:txBody>
          <a:bodyPr tIns="2520000" rIns="180000" anchor="t" anchorCtr="0">
            <a:normAutofit/>
          </a:bodyPr>
          <a:lstStyle>
            <a:lvl1pPr marL="0" indent="0" algn="ctr">
              <a:buNone/>
              <a:defRPr sz="1600" b="0" i="0">
                <a:solidFill>
                  <a:schemeClr val="tx1"/>
                </a:solidFill>
              </a:defRPr>
            </a:lvl1pPr>
          </a:lstStyle>
          <a:p>
            <a:r>
              <a:rPr lang="en-US"/>
              <a:t>Click icon to add picture</a:t>
            </a:r>
            <a:endParaRPr lang="sv-SE" dirty="0"/>
          </a:p>
        </p:txBody>
      </p:sp>
      <p:sp>
        <p:nvSpPr>
          <p:cNvPr id="7" name="Footer">
            <a:extLst>
              <a:ext uri="{FF2B5EF4-FFF2-40B4-BE49-F238E27FC236}">
                <a16:creationId xmlns:a16="http://schemas.microsoft.com/office/drawing/2014/main" id="{DD085F75-4F5A-F5C1-9FEE-460468496150}"/>
              </a:ext>
            </a:extLst>
          </p:cNvPr>
          <p:cNvSpPr>
            <a:spLocks noGrp="1"/>
          </p:cNvSpPr>
          <p:nvPr>
            <p:ph type="ftr" sz="quarter" idx="98"/>
          </p:nvPr>
        </p:nvSpPr>
        <p:spPr>
          <a:xfrm>
            <a:off x="8157794" y="6200774"/>
            <a:ext cx="2975253" cy="288926"/>
          </a:xfrm>
        </p:spPr>
        <p:txBody>
          <a:bodyPr/>
          <a:lstStyle>
            <a:lvl1pPr>
              <a:defRPr sz="1000"/>
            </a:lvl1pPr>
          </a:lstStyle>
          <a:p>
            <a:endParaRPr lang="sv-SE" dirty="0"/>
          </a:p>
        </p:txBody>
      </p:sp>
      <p:sp>
        <p:nvSpPr>
          <p:cNvPr id="4" name="Text">
            <a:extLst>
              <a:ext uri="{FF2B5EF4-FFF2-40B4-BE49-F238E27FC236}">
                <a16:creationId xmlns:a16="http://schemas.microsoft.com/office/drawing/2014/main" id="{2BE3F7A5-DFB2-1638-72E7-1D912F17B8EE}"/>
              </a:ext>
            </a:extLst>
          </p:cNvPr>
          <p:cNvSpPr>
            <a:spLocks noGrp="1"/>
          </p:cNvSpPr>
          <p:nvPr>
            <p:ph type="body" sz="quarter" idx="40" hasCustomPrompt="1"/>
          </p:nvPr>
        </p:nvSpPr>
        <p:spPr>
          <a:xfrm>
            <a:off x="8155215" y="2577089"/>
            <a:ext cx="2981098" cy="3623685"/>
          </a:xfrm>
        </p:spPr>
        <p:txBody>
          <a:bodyPr/>
          <a:lstStyle>
            <a:lvl1pPr>
              <a:defRPr sz="1600"/>
            </a:lvl1pPr>
          </a:lstStyle>
          <a:p>
            <a:pPr lvl="0"/>
            <a:r>
              <a:rPr lang="en-US" dirty="0"/>
              <a:t>Click to add text</a:t>
            </a:r>
            <a:endParaRPr lang="sv-SE" dirty="0"/>
          </a:p>
        </p:txBody>
      </p:sp>
      <p:sp>
        <p:nvSpPr>
          <p:cNvPr id="5" name="Title">
            <a:extLst>
              <a:ext uri="{FF2B5EF4-FFF2-40B4-BE49-F238E27FC236}">
                <a16:creationId xmlns:a16="http://schemas.microsoft.com/office/drawing/2014/main" id="{BB1B606E-CCC6-D030-33D4-34F24B592A07}"/>
              </a:ext>
            </a:extLst>
          </p:cNvPr>
          <p:cNvSpPr>
            <a:spLocks noGrp="1"/>
          </p:cNvSpPr>
          <p:nvPr>
            <p:ph type="title" hasCustomPrompt="1"/>
          </p:nvPr>
        </p:nvSpPr>
        <p:spPr>
          <a:xfrm>
            <a:off x="8155214" y="1295604"/>
            <a:ext cx="2977833" cy="1021278"/>
          </a:xfrm>
        </p:spPr>
        <p:txBody>
          <a:bodyPr anchor="b" anchorCtr="0">
            <a:normAutofit/>
          </a:bodyPr>
          <a:lstStyle>
            <a:lvl1pPr>
              <a:defRPr sz="2800"/>
            </a:lvl1pPr>
          </a:lstStyle>
          <a:p>
            <a:r>
              <a:rPr lang="en-US" dirty="0"/>
              <a:t>Click to add title</a:t>
            </a:r>
            <a:endParaRPr lang="sv-SE" dirty="0"/>
          </a:p>
        </p:txBody>
      </p:sp>
    </p:spTree>
    <p:extLst>
      <p:ext uri="{BB962C8B-B14F-4D97-AF65-F5344CB8AC3E}">
        <p14:creationId xmlns:p14="http://schemas.microsoft.com/office/powerpoint/2010/main" val="813365512"/>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One column and picture">
    <p:spTree>
      <p:nvGrpSpPr>
        <p:cNvPr id="1" name=""/>
        <p:cNvGrpSpPr/>
        <p:nvPr/>
      </p:nvGrpSpPr>
      <p:grpSpPr>
        <a:xfrm>
          <a:off x="0" y="0"/>
          <a:ext cx="0" cy="0"/>
          <a:chOff x="0" y="0"/>
          <a:chExt cx="0" cy="0"/>
        </a:xfrm>
      </p:grpSpPr>
      <p:sp>
        <p:nvSpPr>
          <p:cNvPr id="4" name="Picture ">
            <a:extLst>
              <a:ext uri="{FF2B5EF4-FFF2-40B4-BE49-F238E27FC236}">
                <a16:creationId xmlns:a16="http://schemas.microsoft.com/office/drawing/2014/main" id="{C1F93D1C-714E-4AE5-333F-16945B4DA417}"/>
              </a:ext>
            </a:extLst>
          </p:cNvPr>
          <p:cNvSpPr>
            <a:spLocks noGrp="1"/>
          </p:cNvSpPr>
          <p:nvPr>
            <p:ph type="pic" sz="quarter" idx="16"/>
          </p:nvPr>
        </p:nvSpPr>
        <p:spPr>
          <a:xfrm>
            <a:off x="7146048" y="0"/>
            <a:ext cx="5045952" cy="6858000"/>
          </a:xfrm>
          <a:prstGeom prst="rect">
            <a:avLst/>
          </a:prstGeom>
          <a:noFill/>
        </p:spPr>
        <p:txBody>
          <a:bodyPr tIns="2520000" rIns="180000" anchor="t" anchorCtr="0">
            <a:normAutofit/>
          </a:bodyPr>
          <a:lstStyle>
            <a:lvl1pPr marL="0" indent="0" algn="ctr">
              <a:buNone/>
              <a:defRPr sz="1600" b="0" i="0">
                <a:solidFill>
                  <a:schemeClr val="tx1"/>
                </a:solidFill>
              </a:defRPr>
            </a:lvl1pPr>
          </a:lstStyle>
          <a:p>
            <a:r>
              <a:rPr lang="en-US"/>
              <a:t>Click icon to add picture</a:t>
            </a:r>
            <a:endParaRPr lang="sv-SE" dirty="0"/>
          </a:p>
        </p:txBody>
      </p:sp>
      <p:sp>
        <p:nvSpPr>
          <p:cNvPr id="6" name="Footer">
            <a:extLst>
              <a:ext uri="{FF2B5EF4-FFF2-40B4-BE49-F238E27FC236}">
                <a16:creationId xmlns:a16="http://schemas.microsoft.com/office/drawing/2014/main" id="{8B3ED04F-1317-5C76-E3CB-9F2F6597D95C}"/>
              </a:ext>
            </a:extLst>
          </p:cNvPr>
          <p:cNvSpPr>
            <a:spLocks noGrp="1"/>
          </p:cNvSpPr>
          <p:nvPr>
            <p:ph type="ftr" sz="quarter" idx="35"/>
          </p:nvPr>
        </p:nvSpPr>
        <p:spPr>
          <a:xfrm>
            <a:off x="1055688" y="6200774"/>
            <a:ext cx="5037120" cy="288926"/>
          </a:xfrm>
        </p:spPr>
        <p:txBody>
          <a:bodyPr/>
          <a:lstStyle/>
          <a:p>
            <a:endParaRPr lang="sv-SE" dirty="0"/>
          </a:p>
        </p:txBody>
      </p:sp>
      <p:sp>
        <p:nvSpPr>
          <p:cNvPr id="2" name="Text">
            <a:extLst>
              <a:ext uri="{FF2B5EF4-FFF2-40B4-BE49-F238E27FC236}">
                <a16:creationId xmlns:a16="http://schemas.microsoft.com/office/drawing/2014/main" id="{ACB598A3-200B-85F0-89B2-3D7A2581DD77}"/>
              </a:ext>
            </a:extLst>
          </p:cNvPr>
          <p:cNvSpPr>
            <a:spLocks noGrp="1"/>
          </p:cNvSpPr>
          <p:nvPr>
            <p:ph type="body" sz="quarter" idx="40" hasCustomPrompt="1"/>
          </p:nvPr>
        </p:nvSpPr>
        <p:spPr>
          <a:xfrm>
            <a:off x="1055688" y="2731325"/>
            <a:ext cx="5040312" cy="3469449"/>
          </a:xfrm>
        </p:spPr>
        <p:txBody>
          <a:bodyPr/>
          <a:lstStyle/>
          <a:p>
            <a:pPr lvl="0"/>
            <a:r>
              <a:rPr lang="en-US" dirty="0"/>
              <a:t>Click to add text</a:t>
            </a:r>
            <a:endParaRPr lang="sv-SE" dirty="0"/>
          </a:p>
        </p:txBody>
      </p:sp>
      <p:sp>
        <p:nvSpPr>
          <p:cNvPr id="5" name="Title 4">
            <a:extLst>
              <a:ext uri="{FF2B5EF4-FFF2-40B4-BE49-F238E27FC236}">
                <a16:creationId xmlns:a16="http://schemas.microsoft.com/office/drawing/2014/main" id="{C55ECB24-0F8B-77DD-C72B-3C698B20E28A}"/>
              </a:ext>
            </a:extLst>
          </p:cNvPr>
          <p:cNvSpPr>
            <a:spLocks noGrp="1"/>
          </p:cNvSpPr>
          <p:nvPr>
            <p:ph type="title" hasCustomPrompt="1"/>
          </p:nvPr>
        </p:nvSpPr>
        <p:spPr>
          <a:xfrm>
            <a:off x="1055688" y="1472541"/>
            <a:ext cx="5037120" cy="1021278"/>
          </a:xfrm>
        </p:spPr>
        <p:txBody>
          <a:bodyPr anchor="b" anchorCtr="0">
            <a:normAutofit/>
          </a:bodyPr>
          <a:lstStyle>
            <a:lvl1pPr>
              <a:defRPr sz="4000"/>
            </a:lvl1pPr>
          </a:lstStyle>
          <a:p>
            <a:r>
              <a:rPr lang="en-US" dirty="0"/>
              <a:t>Click to add title</a:t>
            </a:r>
            <a:endParaRPr lang="sv-SE" dirty="0"/>
          </a:p>
        </p:txBody>
      </p:sp>
    </p:spTree>
    <p:extLst>
      <p:ext uri="{BB962C8B-B14F-4D97-AF65-F5344CB8AC3E}">
        <p14:creationId xmlns:p14="http://schemas.microsoft.com/office/powerpoint/2010/main" val="278453228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igger text">
    <p:spTree>
      <p:nvGrpSpPr>
        <p:cNvPr id="1" name=""/>
        <p:cNvGrpSpPr/>
        <p:nvPr/>
      </p:nvGrpSpPr>
      <p:grpSpPr>
        <a:xfrm>
          <a:off x="0" y="0"/>
          <a:ext cx="0" cy="0"/>
          <a:chOff x="0" y="0"/>
          <a:chExt cx="0" cy="0"/>
        </a:xfrm>
      </p:grpSpPr>
      <p:sp>
        <p:nvSpPr>
          <p:cNvPr id="4" name="Footer ">
            <a:extLst>
              <a:ext uri="{FF2B5EF4-FFF2-40B4-BE49-F238E27FC236}">
                <a16:creationId xmlns:a16="http://schemas.microsoft.com/office/drawing/2014/main" id="{A88ADC1C-A8B7-09BE-1A55-B262FAECBC61}"/>
              </a:ext>
            </a:extLst>
          </p:cNvPr>
          <p:cNvSpPr>
            <a:spLocks noGrp="1"/>
          </p:cNvSpPr>
          <p:nvPr>
            <p:ph type="ftr" sz="quarter" idx="11"/>
          </p:nvPr>
        </p:nvSpPr>
        <p:spPr/>
        <p:txBody>
          <a:bodyPr/>
          <a:lstStyle>
            <a:lvl1pPr algn="l">
              <a:defRPr/>
            </a:lvl1pPr>
          </a:lstStyle>
          <a:p>
            <a:endParaRPr lang="sv-SE" dirty="0"/>
          </a:p>
        </p:txBody>
      </p:sp>
      <p:sp>
        <p:nvSpPr>
          <p:cNvPr id="3" name="Text Placeholder 1">
            <a:extLst>
              <a:ext uri="{FF2B5EF4-FFF2-40B4-BE49-F238E27FC236}">
                <a16:creationId xmlns:a16="http://schemas.microsoft.com/office/drawing/2014/main" id="{2DD626EE-B9F8-1AF6-F190-F1DC5B35B4B0}"/>
              </a:ext>
            </a:extLst>
          </p:cNvPr>
          <p:cNvSpPr>
            <a:spLocks noGrp="1"/>
          </p:cNvSpPr>
          <p:nvPr>
            <p:ph type="body" sz="quarter" idx="40" hasCustomPrompt="1"/>
          </p:nvPr>
        </p:nvSpPr>
        <p:spPr>
          <a:xfrm>
            <a:off x="1055688" y="4688958"/>
            <a:ext cx="10080624" cy="787168"/>
          </a:xfrm>
        </p:spPr>
        <p:txBody>
          <a:bodyPr/>
          <a:lstStyle>
            <a:lvl1pPr marL="0" indent="0" algn="l">
              <a:buNone/>
              <a:defRPr/>
            </a:lvl1pPr>
          </a:lstStyle>
          <a:p>
            <a:r>
              <a:rPr lang="sv-SE" dirty="0" err="1"/>
              <a:t>Click</a:t>
            </a:r>
            <a:r>
              <a:rPr lang="sv-SE" dirty="0"/>
              <a:t> to </a:t>
            </a:r>
            <a:r>
              <a:rPr lang="sv-SE" dirty="0" err="1"/>
              <a:t>add</a:t>
            </a:r>
            <a:r>
              <a:rPr lang="sv-SE" dirty="0"/>
              <a:t> text</a:t>
            </a:r>
          </a:p>
        </p:txBody>
      </p:sp>
      <p:sp>
        <p:nvSpPr>
          <p:cNvPr id="6" name="Title 4">
            <a:extLst>
              <a:ext uri="{FF2B5EF4-FFF2-40B4-BE49-F238E27FC236}">
                <a16:creationId xmlns:a16="http://schemas.microsoft.com/office/drawing/2014/main" id="{C40AEB8C-18E8-D704-CEE2-676A58B02EF1}"/>
              </a:ext>
            </a:extLst>
          </p:cNvPr>
          <p:cNvSpPr>
            <a:spLocks noGrp="1"/>
          </p:cNvSpPr>
          <p:nvPr>
            <p:ph type="title" hasCustomPrompt="1"/>
          </p:nvPr>
        </p:nvSpPr>
        <p:spPr>
          <a:xfrm>
            <a:off x="1055688" y="1916113"/>
            <a:ext cx="10080627" cy="2449649"/>
          </a:xfrm>
        </p:spPr>
        <p:txBody>
          <a:bodyPr anchor="ctr" anchorCtr="0">
            <a:noAutofit/>
          </a:bodyPr>
          <a:lstStyle>
            <a:lvl1pPr marL="0" marR="0" indent="0" algn="l" defTabSz="914309" rtl="0" eaLnBrk="1" fontAlgn="auto" latinLnBrk="0" hangingPunct="1">
              <a:lnSpc>
                <a:spcPct val="90000"/>
              </a:lnSpc>
              <a:spcBef>
                <a:spcPct val="0"/>
              </a:spcBef>
              <a:spcAft>
                <a:spcPts val="0"/>
              </a:spcAft>
              <a:buClrTx/>
              <a:buSzTx/>
              <a:buFontTx/>
              <a:buNone/>
              <a:tabLst/>
              <a:defRPr sz="9000"/>
            </a:lvl1pPr>
          </a:lstStyle>
          <a:p>
            <a:r>
              <a:rPr lang="en-US" dirty="0"/>
              <a:t>Click to add bigger text</a:t>
            </a:r>
            <a:endParaRPr lang="sv-SE" dirty="0"/>
          </a:p>
        </p:txBody>
      </p:sp>
    </p:spTree>
    <p:extLst>
      <p:ext uri="{BB962C8B-B14F-4D97-AF65-F5344CB8AC3E}">
        <p14:creationId xmlns:p14="http://schemas.microsoft.com/office/powerpoint/2010/main" val="285935866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igger text centered">
    <p:spTree>
      <p:nvGrpSpPr>
        <p:cNvPr id="1" name=""/>
        <p:cNvGrpSpPr/>
        <p:nvPr/>
      </p:nvGrpSpPr>
      <p:grpSpPr>
        <a:xfrm>
          <a:off x="0" y="0"/>
          <a:ext cx="0" cy="0"/>
          <a:chOff x="0" y="0"/>
          <a:chExt cx="0" cy="0"/>
        </a:xfrm>
      </p:grpSpPr>
      <p:sp>
        <p:nvSpPr>
          <p:cNvPr id="4" name="Footer ">
            <a:extLst>
              <a:ext uri="{FF2B5EF4-FFF2-40B4-BE49-F238E27FC236}">
                <a16:creationId xmlns:a16="http://schemas.microsoft.com/office/drawing/2014/main" id="{A88ADC1C-A8B7-09BE-1A55-B262FAECBC61}"/>
              </a:ext>
            </a:extLst>
          </p:cNvPr>
          <p:cNvSpPr>
            <a:spLocks noGrp="1"/>
          </p:cNvSpPr>
          <p:nvPr>
            <p:ph type="ftr" sz="quarter" idx="11"/>
          </p:nvPr>
        </p:nvSpPr>
        <p:spPr/>
        <p:txBody>
          <a:bodyPr/>
          <a:lstStyle>
            <a:lvl1pPr algn="ctr">
              <a:defRPr/>
            </a:lvl1pPr>
          </a:lstStyle>
          <a:p>
            <a:endParaRPr lang="sv-SE" dirty="0"/>
          </a:p>
        </p:txBody>
      </p:sp>
      <p:sp>
        <p:nvSpPr>
          <p:cNvPr id="3" name="Text Placeholder 1">
            <a:extLst>
              <a:ext uri="{FF2B5EF4-FFF2-40B4-BE49-F238E27FC236}">
                <a16:creationId xmlns:a16="http://schemas.microsoft.com/office/drawing/2014/main" id="{BAA3B76D-FCED-6173-AAF6-235135B99C39}"/>
              </a:ext>
            </a:extLst>
          </p:cNvPr>
          <p:cNvSpPr>
            <a:spLocks noGrp="1"/>
          </p:cNvSpPr>
          <p:nvPr>
            <p:ph type="body" sz="quarter" idx="40" hasCustomPrompt="1"/>
          </p:nvPr>
        </p:nvSpPr>
        <p:spPr>
          <a:xfrm>
            <a:off x="1055688" y="4688958"/>
            <a:ext cx="10080624" cy="787168"/>
          </a:xfrm>
        </p:spPr>
        <p:txBody>
          <a:bodyPr/>
          <a:lstStyle>
            <a:lvl1pPr marL="0" indent="0" algn="ctr">
              <a:buNone/>
              <a:defRPr/>
            </a:lvl1pPr>
          </a:lstStyle>
          <a:p>
            <a:r>
              <a:rPr lang="sv-SE" dirty="0" err="1"/>
              <a:t>Click</a:t>
            </a:r>
            <a:r>
              <a:rPr lang="sv-SE" dirty="0"/>
              <a:t> to </a:t>
            </a:r>
            <a:r>
              <a:rPr lang="sv-SE" dirty="0" err="1"/>
              <a:t>add</a:t>
            </a:r>
            <a:r>
              <a:rPr lang="sv-SE" dirty="0"/>
              <a:t> text</a:t>
            </a:r>
          </a:p>
        </p:txBody>
      </p:sp>
      <p:sp>
        <p:nvSpPr>
          <p:cNvPr id="6" name="Title 4">
            <a:extLst>
              <a:ext uri="{FF2B5EF4-FFF2-40B4-BE49-F238E27FC236}">
                <a16:creationId xmlns:a16="http://schemas.microsoft.com/office/drawing/2014/main" id="{F513CDAD-EE8A-E595-C80C-7106F48C107F}"/>
              </a:ext>
            </a:extLst>
          </p:cNvPr>
          <p:cNvSpPr>
            <a:spLocks noGrp="1"/>
          </p:cNvSpPr>
          <p:nvPr>
            <p:ph type="title" hasCustomPrompt="1"/>
          </p:nvPr>
        </p:nvSpPr>
        <p:spPr>
          <a:xfrm>
            <a:off x="1055688" y="1916113"/>
            <a:ext cx="10080627" cy="2449649"/>
          </a:xfrm>
        </p:spPr>
        <p:txBody>
          <a:bodyPr anchor="ctr" anchorCtr="0">
            <a:noAutofit/>
          </a:bodyPr>
          <a:lstStyle>
            <a:lvl1pPr marL="0" marR="0" indent="0" algn="ctr" defTabSz="914309" rtl="0" eaLnBrk="1" fontAlgn="auto" latinLnBrk="0" hangingPunct="1">
              <a:lnSpc>
                <a:spcPct val="90000"/>
              </a:lnSpc>
              <a:spcBef>
                <a:spcPct val="0"/>
              </a:spcBef>
              <a:spcAft>
                <a:spcPts val="0"/>
              </a:spcAft>
              <a:buClrTx/>
              <a:buSzTx/>
              <a:buFontTx/>
              <a:buNone/>
              <a:tabLst/>
              <a:defRPr sz="9000"/>
            </a:lvl1pPr>
          </a:lstStyle>
          <a:p>
            <a:r>
              <a:rPr lang="en-US" dirty="0"/>
              <a:t>Click to add bigger text</a:t>
            </a:r>
            <a:endParaRPr lang="sv-SE" dirty="0"/>
          </a:p>
        </p:txBody>
      </p:sp>
    </p:spTree>
    <p:extLst>
      <p:ext uri="{BB962C8B-B14F-4D97-AF65-F5344CB8AC3E}">
        <p14:creationId xmlns:p14="http://schemas.microsoft.com/office/powerpoint/2010/main" val="338776838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wo columns [purple and white]">
    <p:spTree>
      <p:nvGrpSpPr>
        <p:cNvPr id="1" name=""/>
        <p:cNvGrpSpPr/>
        <p:nvPr/>
      </p:nvGrpSpPr>
      <p:grpSpPr>
        <a:xfrm>
          <a:off x="0" y="0"/>
          <a:ext cx="0" cy="0"/>
          <a:chOff x="0" y="0"/>
          <a:chExt cx="0" cy="0"/>
        </a:xfrm>
      </p:grpSpPr>
      <p:sp>
        <p:nvSpPr>
          <p:cNvPr id="2" name="White">
            <a:extLst>
              <a:ext uri="{FF2B5EF4-FFF2-40B4-BE49-F238E27FC236}">
                <a16:creationId xmlns:a16="http://schemas.microsoft.com/office/drawing/2014/main" id="{7D3FD016-55D2-598D-5A21-C405A9F8F376}"/>
              </a:ext>
            </a:extLst>
          </p:cNvPr>
          <p:cNvSpPr>
            <a:spLocks noGrp="1" noRot="1" noMove="1" noResize="1" noEditPoints="1" noAdjustHandles="1" noChangeArrowheads="1" noChangeShapeType="1"/>
          </p:cNvSpPr>
          <p:nvPr userDrawn="1"/>
        </p:nvSpPr>
        <p:spPr>
          <a:xfrm>
            <a:off x="6103300" y="0"/>
            <a:ext cx="6096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900"/>
          </a:p>
        </p:txBody>
      </p:sp>
      <p:pic>
        <p:nvPicPr>
          <p:cNvPr id="3" name="Logo">
            <a:extLst>
              <a:ext uri="{FF2B5EF4-FFF2-40B4-BE49-F238E27FC236}">
                <a16:creationId xmlns:a16="http://schemas.microsoft.com/office/drawing/2014/main" id="{CCE933E5-409E-EE23-AD11-B2A4C033E551}"/>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a:off x="10419905" y="368300"/>
            <a:ext cx="1164717" cy="288925"/>
          </a:xfrm>
          <a:prstGeom prst="rect">
            <a:avLst/>
          </a:prstGeom>
        </p:spPr>
      </p:pic>
      <p:sp>
        <p:nvSpPr>
          <p:cNvPr id="7" name="Darkgray">
            <a:extLst>
              <a:ext uri="{FF2B5EF4-FFF2-40B4-BE49-F238E27FC236}">
                <a16:creationId xmlns:a16="http://schemas.microsoft.com/office/drawing/2014/main" id="{F627C36B-6378-FD7F-7773-D16D1873ACEA}"/>
              </a:ext>
            </a:extLst>
          </p:cNvPr>
          <p:cNvSpPr>
            <a:spLocks noGrp="1" noRot="1" noMove="1" noResize="1" noEditPoints="1" noAdjustHandles="1" noChangeArrowheads="1" noChangeShapeType="1"/>
          </p:cNvSpPr>
          <p:nvPr userDrawn="1"/>
        </p:nvSpPr>
        <p:spPr>
          <a:xfrm>
            <a:off x="-4275" y="0"/>
            <a:ext cx="609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900"/>
          </a:p>
        </p:txBody>
      </p:sp>
      <p:sp>
        <p:nvSpPr>
          <p:cNvPr id="10" name="Text right">
            <a:extLst>
              <a:ext uri="{FF2B5EF4-FFF2-40B4-BE49-F238E27FC236}">
                <a16:creationId xmlns:a16="http://schemas.microsoft.com/office/drawing/2014/main" id="{0AE0A857-713B-54C3-1FFE-A3703DCABA36}"/>
              </a:ext>
            </a:extLst>
          </p:cNvPr>
          <p:cNvSpPr>
            <a:spLocks noGrp="1"/>
          </p:cNvSpPr>
          <p:nvPr>
            <p:ph type="body" sz="quarter" idx="44" hasCustomPrompt="1"/>
          </p:nvPr>
        </p:nvSpPr>
        <p:spPr>
          <a:xfrm>
            <a:off x="7052862" y="3209576"/>
            <a:ext cx="4083451" cy="3099784"/>
          </a:xfrm>
        </p:spPr>
        <p:txBody>
          <a:bodyPr tIns="90000">
            <a:normAutofit/>
          </a:bodyPr>
          <a:lstStyle>
            <a:lvl1pPr marL="0" indent="0" algn="ctr">
              <a:spcBef>
                <a:spcPts val="0"/>
              </a:spcBef>
              <a:buNone/>
              <a:defRPr sz="1700">
                <a:solidFill>
                  <a:schemeClr val="bg1"/>
                </a:solidFill>
              </a:defRPr>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text</a:t>
            </a:r>
          </a:p>
        </p:txBody>
      </p:sp>
      <p:sp>
        <p:nvSpPr>
          <p:cNvPr id="12" name="Subtitle right">
            <a:extLst>
              <a:ext uri="{FF2B5EF4-FFF2-40B4-BE49-F238E27FC236}">
                <a16:creationId xmlns:a16="http://schemas.microsoft.com/office/drawing/2014/main" id="{F90E5B43-102D-C5C5-A78E-9203F2A38754}"/>
              </a:ext>
            </a:extLst>
          </p:cNvPr>
          <p:cNvSpPr>
            <a:spLocks noGrp="1"/>
          </p:cNvSpPr>
          <p:nvPr>
            <p:ph type="body" sz="quarter" idx="45" hasCustomPrompt="1"/>
          </p:nvPr>
        </p:nvSpPr>
        <p:spPr>
          <a:xfrm>
            <a:off x="7052862" y="1752600"/>
            <a:ext cx="4083451" cy="1247077"/>
          </a:xfrm>
        </p:spPr>
        <p:txBody>
          <a:bodyPr tIns="0" bIns="0" anchor="b" anchorCtr="0">
            <a:normAutofit/>
          </a:bodyPr>
          <a:lstStyle>
            <a:lvl1pPr marL="0" indent="0" algn="ctr">
              <a:lnSpc>
                <a:spcPct val="90000"/>
              </a:lnSpc>
              <a:spcBef>
                <a:spcPts val="0"/>
              </a:spcBef>
              <a:buNone/>
              <a:defRPr sz="4600" b="1">
                <a:solidFill>
                  <a:schemeClr val="bg1"/>
                </a:solidFill>
              </a:defRPr>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subtitle</a:t>
            </a:r>
          </a:p>
        </p:txBody>
      </p:sp>
      <p:sp>
        <p:nvSpPr>
          <p:cNvPr id="15" name="Text left">
            <a:extLst>
              <a:ext uri="{FF2B5EF4-FFF2-40B4-BE49-F238E27FC236}">
                <a16:creationId xmlns:a16="http://schemas.microsoft.com/office/drawing/2014/main" id="{93C908AB-615A-1F28-E511-2B2BCCDEF7C7}"/>
              </a:ext>
            </a:extLst>
          </p:cNvPr>
          <p:cNvSpPr>
            <a:spLocks noGrp="1"/>
          </p:cNvSpPr>
          <p:nvPr>
            <p:ph type="body" sz="quarter" idx="43" hasCustomPrompt="1"/>
          </p:nvPr>
        </p:nvSpPr>
        <p:spPr>
          <a:xfrm>
            <a:off x="1064703" y="3209576"/>
            <a:ext cx="4083451" cy="3099784"/>
          </a:xfrm>
        </p:spPr>
        <p:txBody>
          <a:bodyPr lIns="90000" tIns="90000" rIns="90000">
            <a:normAutofit/>
          </a:bodyPr>
          <a:lstStyle>
            <a:lvl1pPr marL="0" indent="0" algn="ctr">
              <a:spcBef>
                <a:spcPts val="0"/>
              </a:spcBef>
              <a:buNone/>
              <a:defRPr sz="1700">
                <a:solidFill>
                  <a:schemeClr val="tx1"/>
                </a:solidFill>
              </a:defRPr>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text</a:t>
            </a:r>
          </a:p>
        </p:txBody>
      </p:sp>
      <p:sp>
        <p:nvSpPr>
          <p:cNvPr id="16" name="Subtitle left">
            <a:extLst>
              <a:ext uri="{FF2B5EF4-FFF2-40B4-BE49-F238E27FC236}">
                <a16:creationId xmlns:a16="http://schemas.microsoft.com/office/drawing/2014/main" id="{43A76D00-9B1B-1533-8F02-62E06D69583E}"/>
              </a:ext>
            </a:extLst>
          </p:cNvPr>
          <p:cNvSpPr>
            <a:spLocks noGrp="1"/>
          </p:cNvSpPr>
          <p:nvPr>
            <p:ph type="body" sz="quarter" idx="42" hasCustomPrompt="1"/>
          </p:nvPr>
        </p:nvSpPr>
        <p:spPr>
          <a:xfrm>
            <a:off x="1064703" y="1752600"/>
            <a:ext cx="4083451" cy="1247077"/>
          </a:xfrm>
        </p:spPr>
        <p:txBody>
          <a:bodyPr tIns="0" bIns="0" anchor="b" anchorCtr="0">
            <a:normAutofit/>
          </a:bodyPr>
          <a:lstStyle>
            <a:lvl1pPr marL="0" indent="0" algn="ctr">
              <a:lnSpc>
                <a:spcPct val="90000"/>
              </a:lnSpc>
              <a:spcBef>
                <a:spcPts val="0"/>
              </a:spcBef>
              <a:buNone/>
              <a:defRPr sz="4600" b="1">
                <a:solidFill>
                  <a:schemeClr val="tx1"/>
                </a:solidFill>
              </a:defRPr>
            </a:lvl1pPr>
            <a:lvl2pPr marL="540000" indent="0">
              <a:buNone/>
              <a:defRPr/>
            </a:lvl2pPr>
            <a:lvl3pPr marL="864000" indent="0">
              <a:buNone/>
              <a:defRPr/>
            </a:lvl3pPr>
            <a:lvl4pPr marL="1224000" indent="0">
              <a:buNone/>
              <a:defRPr/>
            </a:lvl4pPr>
            <a:lvl5pPr marL="1584000" indent="0">
              <a:buNone/>
              <a:defRPr/>
            </a:lvl5pPr>
          </a:lstStyle>
          <a:p>
            <a:pPr lvl="0"/>
            <a:r>
              <a:rPr lang="en-US" dirty="0"/>
              <a:t>Click to add subtitle</a:t>
            </a:r>
          </a:p>
        </p:txBody>
      </p:sp>
    </p:spTree>
    <p:extLst>
      <p:ext uri="{BB962C8B-B14F-4D97-AF65-F5344CB8AC3E}">
        <p14:creationId xmlns:p14="http://schemas.microsoft.com/office/powerpoint/2010/main" val="78790226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lank [darkgray]">
    <p:spTree>
      <p:nvGrpSpPr>
        <p:cNvPr id="1" name=""/>
        <p:cNvGrpSpPr/>
        <p:nvPr/>
      </p:nvGrpSpPr>
      <p:grpSpPr>
        <a:xfrm>
          <a:off x="0" y="0"/>
          <a:ext cx="0" cy="0"/>
          <a:chOff x="0" y="0"/>
          <a:chExt cx="0" cy="0"/>
        </a:xfrm>
      </p:grpSpPr>
    </p:spTree>
    <p:extLst>
      <p:ext uri="{BB962C8B-B14F-4D97-AF65-F5344CB8AC3E}">
        <p14:creationId xmlns:p14="http://schemas.microsoft.com/office/powerpoint/2010/main" val="58277206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74D1F-17B7-6796-C2B7-C29A8D82BA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C92B560-8663-71AB-5444-C4435CF84E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ACFBF5-DE21-287B-6295-33CE30E3BCE1}"/>
              </a:ext>
            </a:extLst>
          </p:cNvPr>
          <p:cNvSpPr>
            <a:spLocks noGrp="1"/>
          </p:cNvSpPr>
          <p:nvPr>
            <p:ph type="dt" sz="half" idx="10"/>
          </p:nvPr>
        </p:nvSpPr>
        <p:spPr/>
        <p:txBody>
          <a:bodyPr/>
          <a:lstStyle/>
          <a:p>
            <a:fld id="{F3125991-93B5-7A46-AB7C-9A56911F0A37}" type="datetimeFigureOut">
              <a:rPr lang="en-US" smtClean="0"/>
              <a:t>5/22/2026</a:t>
            </a:fld>
            <a:endParaRPr lang="en-US"/>
          </a:p>
        </p:txBody>
      </p:sp>
      <p:sp>
        <p:nvSpPr>
          <p:cNvPr id="5" name="Footer Placeholder 4">
            <a:extLst>
              <a:ext uri="{FF2B5EF4-FFF2-40B4-BE49-F238E27FC236}">
                <a16:creationId xmlns:a16="http://schemas.microsoft.com/office/drawing/2014/main" id="{8D875118-6259-D06A-E48E-21F719F3FE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58BF6E-60F8-A926-6C4A-531CF475DAF6}"/>
              </a:ext>
            </a:extLst>
          </p:cNvPr>
          <p:cNvSpPr>
            <a:spLocks noGrp="1"/>
          </p:cNvSpPr>
          <p:nvPr>
            <p:ph type="sldNum" sz="quarter" idx="12"/>
          </p:nvPr>
        </p:nvSpPr>
        <p:spPr/>
        <p:txBody>
          <a:bodyPr/>
          <a:lstStyle/>
          <a:p>
            <a:fld id="{58AA7D40-8A77-AB4B-958E-AEFD1BC837D4}" type="slidenum">
              <a:rPr lang="en-US" smtClean="0"/>
              <a:t>‹#›</a:t>
            </a:fld>
            <a:endParaRPr lang="en-US"/>
          </a:p>
        </p:txBody>
      </p:sp>
    </p:spTree>
    <p:extLst>
      <p:ext uri="{BB962C8B-B14F-4D97-AF65-F5344CB8AC3E}">
        <p14:creationId xmlns:p14="http://schemas.microsoft.com/office/powerpoint/2010/main" val="7418825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182A0-50C7-9217-37F4-1CA75994C0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21DD6B-8AF3-6C33-0B15-5AE34601DE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2823ED-F1CA-03AE-14D6-7613462F09E9}"/>
              </a:ext>
            </a:extLst>
          </p:cNvPr>
          <p:cNvSpPr>
            <a:spLocks noGrp="1"/>
          </p:cNvSpPr>
          <p:nvPr>
            <p:ph type="dt" sz="half" idx="10"/>
          </p:nvPr>
        </p:nvSpPr>
        <p:spPr/>
        <p:txBody>
          <a:bodyPr/>
          <a:lstStyle/>
          <a:p>
            <a:fld id="{F3125991-93B5-7A46-AB7C-9A56911F0A37}" type="datetimeFigureOut">
              <a:rPr lang="en-US" smtClean="0"/>
              <a:t>5/22/2026</a:t>
            </a:fld>
            <a:endParaRPr lang="en-US"/>
          </a:p>
        </p:txBody>
      </p:sp>
      <p:sp>
        <p:nvSpPr>
          <p:cNvPr id="5" name="Footer Placeholder 4">
            <a:extLst>
              <a:ext uri="{FF2B5EF4-FFF2-40B4-BE49-F238E27FC236}">
                <a16:creationId xmlns:a16="http://schemas.microsoft.com/office/drawing/2014/main" id="{22BEA6CC-BF8C-2044-3829-3E8EBE6F9E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55DBF3-B268-F24E-F668-7791A049CD7B}"/>
              </a:ext>
            </a:extLst>
          </p:cNvPr>
          <p:cNvSpPr>
            <a:spLocks noGrp="1"/>
          </p:cNvSpPr>
          <p:nvPr>
            <p:ph type="sldNum" sz="quarter" idx="12"/>
          </p:nvPr>
        </p:nvSpPr>
        <p:spPr/>
        <p:txBody>
          <a:bodyPr/>
          <a:lstStyle/>
          <a:p>
            <a:fld id="{58AA7D40-8A77-AB4B-958E-AEFD1BC837D4}" type="slidenum">
              <a:rPr lang="en-US" smtClean="0"/>
              <a:t>‹#›</a:t>
            </a:fld>
            <a:endParaRPr lang="en-US"/>
          </a:p>
        </p:txBody>
      </p:sp>
    </p:spTree>
    <p:extLst>
      <p:ext uri="{BB962C8B-B14F-4D97-AF65-F5344CB8AC3E}">
        <p14:creationId xmlns:p14="http://schemas.microsoft.com/office/powerpoint/2010/main" val="71989081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23C53-B4E4-FBA9-3DD1-A91A96807C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2878DE2-32B1-3256-260C-96C10428723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E509FF-CACD-BFB7-4CB7-6DB7B98BEB0C}"/>
              </a:ext>
            </a:extLst>
          </p:cNvPr>
          <p:cNvSpPr>
            <a:spLocks noGrp="1"/>
          </p:cNvSpPr>
          <p:nvPr>
            <p:ph type="dt" sz="half" idx="10"/>
          </p:nvPr>
        </p:nvSpPr>
        <p:spPr/>
        <p:txBody>
          <a:bodyPr/>
          <a:lstStyle/>
          <a:p>
            <a:fld id="{F3125991-93B5-7A46-AB7C-9A56911F0A37}" type="datetimeFigureOut">
              <a:rPr lang="en-US" smtClean="0"/>
              <a:t>5/22/2026</a:t>
            </a:fld>
            <a:endParaRPr lang="en-US"/>
          </a:p>
        </p:txBody>
      </p:sp>
      <p:sp>
        <p:nvSpPr>
          <p:cNvPr id="5" name="Footer Placeholder 4">
            <a:extLst>
              <a:ext uri="{FF2B5EF4-FFF2-40B4-BE49-F238E27FC236}">
                <a16:creationId xmlns:a16="http://schemas.microsoft.com/office/drawing/2014/main" id="{00784D1E-4F6B-D883-8103-7FB38FCBB0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1BD214-E7C3-C5F1-2997-6C3358B80B00}"/>
              </a:ext>
            </a:extLst>
          </p:cNvPr>
          <p:cNvSpPr>
            <a:spLocks noGrp="1"/>
          </p:cNvSpPr>
          <p:nvPr>
            <p:ph type="sldNum" sz="quarter" idx="12"/>
          </p:nvPr>
        </p:nvSpPr>
        <p:spPr/>
        <p:txBody>
          <a:bodyPr/>
          <a:lstStyle/>
          <a:p>
            <a:fld id="{58AA7D40-8A77-AB4B-958E-AEFD1BC837D4}" type="slidenum">
              <a:rPr lang="en-US" smtClean="0"/>
              <a:t>‹#›</a:t>
            </a:fld>
            <a:endParaRPr lang="en-US"/>
          </a:p>
        </p:txBody>
      </p:sp>
    </p:spTree>
    <p:extLst>
      <p:ext uri="{BB962C8B-B14F-4D97-AF65-F5344CB8AC3E}">
        <p14:creationId xmlns:p14="http://schemas.microsoft.com/office/powerpoint/2010/main" val="368065024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F1FD1-FC68-47BC-5003-59402412D6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FF2F57-6389-A71B-C09F-472F6434BC7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C4503CB-3501-89DE-98BA-CA1674C990F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610FBD2-93F2-5D2A-4BBF-33E4F88E5B0F}"/>
              </a:ext>
            </a:extLst>
          </p:cNvPr>
          <p:cNvSpPr>
            <a:spLocks noGrp="1"/>
          </p:cNvSpPr>
          <p:nvPr>
            <p:ph type="dt" sz="half" idx="10"/>
          </p:nvPr>
        </p:nvSpPr>
        <p:spPr/>
        <p:txBody>
          <a:bodyPr/>
          <a:lstStyle/>
          <a:p>
            <a:fld id="{F3125991-93B5-7A46-AB7C-9A56911F0A37}" type="datetimeFigureOut">
              <a:rPr lang="en-US" smtClean="0"/>
              <a:t>5/22/2026</a:t>
            </a:fld>
            <a:endParaRPr lang="en-US"/>
          </a:p>
        </p:txBody>
      </p:sp>
      <p:sp>
        <p:nvSpPr>
          <p:cNvPr id="6" name="Footer Placeholder 5">
            <a:extLst>
              <a:ext uri="{FF2B5EF4-FFF2-40B4-BE49-F238E27FC236}">
                <a16:creationId xmlns:a16="http://schemas.microsoft.com/office/drawing/2014/main" id="{95CCE393-C853-FE6A-6B40-414193855B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885851-9F61-CD4D-A737-1FD71A3029D9}"/>
              </a:ext>
            </a:extLst>
          </p:cNvPr>
          <p:cNvSpPr>
            <a:spLocks noGrp="1"/>
          </p:cNvSpPr>
          <p:nvPr>
            <p:ph type="sldNum" sz="quarter" idx="12"/>
          </p:nvPr>
        </p:nvSpPr>
        <p:spPr/>
        <p:txBody>
          <a:bodyPr/>
          <a:lstStyle/>
          <a:p>
            <a:fld id="{58AA7D40-8A77-AB4B-958E-AEFD1BC837D4}" type="slidenum">
              <a:rPr lang="en-US" smtClean="0"/>
              <a:t>‹#›</a:t>
            </a:fld>
            <a:endParaRPr lang="en-US"/>
          </a:p>
        </p:txBody>
      </p:sp>
    </p:spTree>
    <p:extLst>
      <p:ext uri="{BB962C8B-B14F-4D97-AF65-F5344CB8AC3E}">
        <p14:creationId xmlns:p14="http://schemas.microsoft.com/office/powerpoint/2010/main" val="161880010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FC36A-76B7-F5E5-770B-4E684D5C4A1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9D2DFE7-719B-1B35-DA7E-4F1D2D843B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620C9F-0C5D-192B-1BA7-4A2C5848FC6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B06CC47-9C7D-79B8-2ABB-15B7A3E874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3998C2E-791C-66D4-7F01-F130F18C6FE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D7FBCDA-C604-8002-5DD0-F056707F5F48}"/>
              </a:ext>
            </a:extLst>
          </p:cNvPr>
          <p:cNvSpPr>
            <a:spLocks noGrp="1"/>
          </p:cNvSpPr>
          <p:nvPr>
            <p:ph type="dt" sz="half" idx="10"/>
          </p:nvPr>
        </p:nvSpPr>
        <p:spPr/>
        <p:txBody>
          <a:bodyPr/>
          <a:lstStyle/>
          <a:p>
            <a:fld id="{F3125991-93B5-7A46-AB7C-9A56911F0A37}" type="datetimeFigureOut">
              <a:rPr lang="en-US" smtClean="0"/>
              <a:t>5/22/2026</a:t>
            </a:fld>
            <a:endParaRPr lang="en-US"/>
          </a:p>
        </p:txBody>
      </p:sp>
      <p:sp>
        <p:nvSpPr>
          <p:cNvPr id="8" name="Footer Placeholder 7">
            <a:extLst>
              <a:ext uri="{FF2B5EF4-FFF2-40B4-BE49-F238E27FC236}">
                <a16:creationId xmlns:a16="http://schemas.microsoft.com/office/drawing/2014/main" id="{842ADA61-3CA5-6AB1-1E2B-E0CEEE709C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7A2884D-4054-CF41-40BF-3168E9A53EE0}"/>
              </a:ext>
            </a:extLst>
          </p:cNvPr>
          <p:cNvSpPr>
            <a:spLocks noGrp="1"/>
          </p:cNvSpPr>
          <p:nvPr>
            <p:ph type="sldNum" sz="quarter" idx="12"/>
          </p:nvPr>
        </p:nvSpPr>
        <p:spPr/>
        <p:txBody>
          <a:bodyPr/>
          <a:lstStyle/>
          <a:p>
            <a:fld id="{58AA7D40-8A77-AB4B-958E-AEFD1BC837D4}" type="slidenum">
              <a:rPr lang="en-US" smtClean="0"/>
              <a:t>‹#›</a:t>
            </a:fld>
            <a:endParaRPr lang="en-US"/>
          </a:p>
        </p:txBody>
      </p:sp>
    </p:spTree>
    <p:extLst>
      <p:ext uri="{BB962C8B-B14F-4D97-AF65-F5344CB8AC3E}">
        <p14:creationId xmlns:p14="http://schemas.microsoft.com/office/powerpoint/2010/main" val="9715109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B7F66-81E5-2C17-F977-AA85F1D53D7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BCB89B-C62E-D8A6-673B-CE3DBF06FA90}"/>
              </a:ext>
            </a:extLst>
          </p:cNvPr>
          <p:cNvSpPr>
            <a:spLocks noGrp="1"/>
          </p:cNvSpPr>
          <p:nvPr>
            <p:ph type="dt" sz="half" idx="10"/>
          </p:nvPr>
        </p:nvSpPr>
        <p:spPr/>
        <p:txBody>
          <a:bodyPr/>
          <a:lstStyle/>
          <a:p>
            <a:fld id="{F3125991-93B5-7A46-AB7C-9A56911F0A37}" type="datetimeFigureOut">
              <a:rPr lang="en-US" smtClean="0"/>
              <a:t>5/22/2026</a:t>
            </a:fld>
            <a:endParaRPr lang="en-US"/>
          </a:p>
        </p:txBody>
      </p:sp>
      <p:sp>
        <p:nvSpPr>
          <p:cNvPr id="4" name="Footer Placeholder 3">
            <a:extLst>
              <a:ext uri="{FF2B5EF4-FFF2-40B4-BE49-F238E27FC236}">
                <a16:creationId xmlns:a16="http://schemas.microsoft.com/office/drawing/2014/main" id="{14264366-B862-3F81-19EE-944A7061C3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EA67A5-D8F7-A529-7100-3E90D9AD9F6D}"/>
              </a:ext>
            </a:extLst>
          </p:cNvPr>
          <p:cNvSpPr>
            <a:spLocks noGrp="1"/>
          </p:cNvSpPr>
          <p:nvPr>
            <p:ph type="sldNum" sz="quarter" idx="12"/>
          </p:nvPr>
        </p:nvSpPr>
        <p:spPr/>
        <p:txBody>
          <a:bodyPr/>
          <a:lstStyle/>
          <a:p>
            <a:fld id="{58AA7D40-8A77-AB4B-958E-AEFD1BC837D4}" type="slidenum">
              <a:rPr lang="en-US" smtClean="0"/>
              <a:t>‹#›</a:t>
            </a:fld>
            <a:endParaRPr lang="en-US"/>
          </a:p>
        </p:txBody>
      </p:sp>
    </p:spTree>
    <p:extLst>
      <p:ext uri="{BB962C8B-B14F-4D97-AF65-F5344CB8AC3E}">
        <p14:creationId xmlns:p14="http://schemas.microsoft.com/office/powerpoint/2010/main" val="3235019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One column and picture">
    <p:spTree>
      <p:nvGrpSpPr>
        <p:cNvPr id="1" name=""/>
        <p:cNvGrpSpPr/>
        <p:nvPr/>
      </p:nvGrpSpPr>
      <p:grpSpPr>
        <a:xfrm>
          <a:off x="0" y="0"/>
          <a:ext cx="0" cy="0"/>
          <a:chOff x="0" y="0"/>
          <a:chExt cx="0" cy="0"/>
        </a:xfrm>
      </p:grpSpPr>
      <p:sp>
        <p:nvSpPr>
          <p:cNvPr id="4" name="Picture ">
            <a:extLst>
              <a:ext uri="{FF2B5EF4-FFF2-40B4-BE49-F238E27FC236}">
                <a16:creationId xmlns:a16="http://schemas.microsoft.com/office/drawing/2014/main" id="{C1F93D1C-714E-4AE5-333F-16945B4DA417}"/>
              </a:ext>
            </a:extLst>
          </p:cNvPr>
          <p:cNvSpPr>
            <a:spLocks noGrp="1"/>
          </p:cNvSpPr>
          <p:nvPr>
            <p:ph type="pic" sz="quarter" idx="16"/>
          </p:nvPr>
        </p:nvSpPr>
        <p:spPr>
          <a:xfrm>
            <a:off x="6096000" y="0"/>
            <a:ext cx="6096000" cy="6858000"/>
          </a:xfrm>
          <a:prstGeom prst="rect">
            <a:avLst/>
          </a:prstGeom>
          <a:noFill/>
        </p:spPr>
        <p:txBody>
          <a:bodyPr tIns="2520000" rIns="180000" anchor="t" anchorCtr="0">
            <a:normAutofit/>
          </a:bodyPr>
          <a:lstStyle>
            <a:lvl1pPr marL="0" indent="0" algn="ctr">
              <a:buNone/>
              <a:defRPr sz="1600" b="0" i="0">
                <a:solidFill>
                  <a:schemeClr val="tx1"/>
                </a:solidFill>
              </a:defRPr>
            </a:lvl1pPr>
          </a:lstStyle>
          <a:p>
            <a:r>
              <a:rPr lang="en-US"/>
              <a:t>Click icon to add picture</a:t>
            </a:r>
            <a:endParaRPr lang="sv-SE" dirty="0"/>
          </a:p>
        </p:txBody>
      </p:sp>
      <p:sp>
        <p:nvSpPr>
          <p:cNvPr id="6" name="Footer">
            <a:extLst>
              <a:ext uri="{FF2B5EF4-FFF2-40B4-BE49-F238E27FC236}">
                <a16:creationId xmlns:a16="http://schemas.microsoft.com/office/drawing/2014/main" id="{8B3ED04F-1317-5C76-E3CB-9F2F6597D95C}"/>
              </a:ext>
            </a:extLst>
          </p:cNvPr>
          <p:cNvSpPr>
            <a:spLocks noGrp="1"/>
          </p:cNvSpPr>
          <p:nvPr>
            <p:ph type="ftr" sz="quarter" idx="35"/>
          </p:nvPr>
        </p:nvSpPr>
        <p:spPr>
          <a:xfrm>
            <a:off x="1055688" y="6200774"/>
            <a:ext cx="4071873" cy="288926"/>
          </a:xfrm>
        </p:spPr>
        <p:txBody>
          <a:bodyPr/>
          <a:lstStyle/>
          <a:p>
            <a:endParaRPr lang="sv-SE" dirty="0"/>
          </a:p>
        </p:txBody>
      </p:sp>
      <p:sp>
        <p:nvSpPr>
          <p:cNvPr id="2" name="Text">
            <a:extLst>
              <a:ext uri="{FF2B5EF4-FFF2-40B4-BE49-F238E27FC236}">
                <a16:creationId xmlns:a16="http://schemas.microsoft.com/office/drawing/2014/main" id="{ACB598A3-200B-85F0-89B2-3D7A2581DD77}"/>
              </a:ext>
            </a:extLst>
          </p:cNvPr>
          <p:cNvSpPr>
            <a:spLocks noGrp="1"/>
          </p:cNvSpPr>
          <p:nvPr>
            <p:ph type="body" sz="quarter" idx="40" hasCustomPrompt="1"/>
          </p:nvPr>
        </p:nvSpPr>
        <p:spPr>
          <a:xfrm>
            <a:off x="1055688" y="2731325"/>
            <a:ext cx="4074453" cy="3469449"/>
          </a:xfrm>
        </p:spPr>
        <p:txBody>
          <a:bodyPr/>
          <a:lstStyle/>
          <a:p>
            <a:pPr lvl="0"/>
            <a:r>
              <a:rPr lang="en-US" dirty="0"/>
              <a:t>Click to add text</a:t>
            </a:r>
            <a:endParaRPr lang="sv-SE" dirty="0"/>
          </a:p>
        </p:txBody>
      </p:sp>
      <p:sp>
        <p:nvSpPr>
          <p:cNvPr id="5" name="Title 4">
            <a:extLst>
              <a:ext uri="{FF2B5EF4-FFF2-40B4-BE49-F238E27FC236}">
                <a16:creationId xmlns:a16="http://schemas.microsoft.com/office/drawing/2014/main" id="{C55ECB24-0F8B-77DD-C72B-3C698B20E28A}"/>
              </a:ext>
            </a:extLst>
          </p:cNvPr>
          <p:cNvSpPr>
            <a:spLocks noGrp="1"/>
          </p:cNvSpPr>
          <p:nvPr>
            <p:ph type="title" hasCustomPrompt="1"/>
          </p:nvPr>
        </p:nvSpPr>
        <p:spPr>
          <a:xfrm>
            <a:off x="1055688" y="1472541"/>
            <a:ext cx="4071873" cy="1021278"/>
          </a:xfrm>
        </p:spPr>
        <p:txBody>
          <a:bodyPr anchor="b" anchorCtr="0">
            <a:normAutofit/>
          </a:bodyPr>
          <a:lstStyle>
            <a:lvl1pPr>
              <a:defRPr sz="4000"/>
            </a:lvl1pPr>
          </a:lstStyle>
          <a:p>
            <a:r>
              <a:rPr lang="en-US" dirty="0"/>
              <a:t>Click to add title</a:t>
            </a:r>
            <a:endParaRPr lang="sv-SE" dirty="0"/>
          </a:p>
        </p:txBody>
      </p:sp>
    </p:spTree>
    <p:extLst>
      <p:ext uri="{BB962C8B-B14F-4D97-AF65-F5344CB8AC3E}">
        <p14:creationId xmlns:p14="http://schemas.microsoft.com/office/powerpoint/2010/main" val="429205737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5A1CDA-D4A8-F576-C13F-A2D31B1DE0F5}"/>
              </a:ext>
            </a:extLst>
          </p:cNvPr>
          <p:cNvSpPr>
            <a:spLocks noGrp="1"/>
          </p:cNvSpPr>
          <p:nvPr>
            <p:ph type="dt" sz="half" idx="10"/>
          </p:nvPr>
        </p:nvSpPr>
        <p:spPr/>
        <p:txBody>
          <a:bodyPr/>
          <a:lstStyle/>
          <a:p>
            <a:fld id="{F3125991-93B5-7A46-AB7C-9A56911F0A37}" type="datetimeFigureOut">
              <a:rPr lang="en-US" smtClean="0"/>
              <a:t>5/22/2026</a:t>
            </a:fld>
            <a:endParaRPr lang="en-US"/>
          </a:p>
        </p:txBody>
      </p:sp>
      <p:sp>
        <p:nvSpPr>
          <p:cNvPr id="3" name="Footer Placeholder 2">
            <a:extLst>
              <a:ext uri="{FF2B5EF4-FFF2-40B4-BE49-F238E27FC236}">
                <a16:creationId xmlns:a16="http://schemas.microsoft.com/office/drawing/2014/main" id="{CE000305-D095-E37A-DA1D-88D07DF364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5912DD0-FE90-78C7-C349-AD8FFD94FA6F}"/>
              </a:ext>
            </a:extLst>
          </p:cNvPr>
          <p:cNvSpPr>
            <a:spLocks noGrp="1"/>
          </p:cNvSpPr>
          <p:nvPr>
            <p:ph type="sldNum" sz="quarter" idx="12"/>
          </p:nvPr>
        </p:nvSpPr>
        <p:spPr/>
        <p:txBody>
          <a:bodyPr/>
          <a:lstStyle/>
          <a:p>
            <a:fld id="{58AA7D40-8A77-AB4B-958E-AEFD1BC837D4}" type="slidenum">
              <a:rPr lang="en-US" smtClean="0"/>
              <a:t>‹#›</a:t>
            </a:fld>
            <a:endParaRPr lang="en-US"/>
          </a:p>
        </p:txBody>
      </p:sp>
    </p:spTree>
    <p:extLst>
      <p:ext uri="{BB962C8B-B14F-4D97-AF65-F5344CB8AC3E}">
        <p14:creationId xmlns:p14="http://schemas.microsoft.com/office/powerpoint/2010/main" val="151331467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88B5D-9DCF-6FC2-DED5-40F21302D7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2FE4CC-A046-6345-2783-DFE4CC761B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411F1E1-6FDF-EB1E-FD61-041977279E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F98CE0-95F0-0DEC-15B7-5FE2DCE7CA5A}"/>
              </a:ext>
            </a:extLst>
          </p:cNvPr>
          <p:cNvSpPr>
            <a:spLocks noGrp="1"/>
          </p:cNvSpPr>
          <p:nvPr>
            <p:ph type="dt" sz="half" idx="10"/>
          </p:nvPr>
        </p:nvSpPr>
        <p:spPr/>
        <p:txBody>
          <a:bodyPr/>
          <a:lstStyle/>
          <a:p>
            <a:fld id="{F3125991-93B5-7A46-AB7C-9A56911F0A37}" type="datetimeFigureOut">
              <a:rPr lang="en-US" smtClean="0"/>
              <a:t>5/22/2026</a:t>
            </a:fld>
            <a:endParaRPr lang="en-US"/>
          </a:p>
        </p:txBody>
      </p:sp>
      <p:sp>
        <p:nvSpPr>
          <p:cNvPr id="6" name="Footer Placeholder 5">
            <a:extLst>
              <a:ext uri="{FF2B5EF4-FFF2-40B4-BE49-F238E27FC236}">
                <a16:creationId xmlns:a16="http://schemas.microsoft.com/office/drawing/2014/main" id="{984DC7D1-39DC-605F-64D6-4940083620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205095-4C7A-0E0D-5B33-21D56E46CB09}"/>
              </a:ext>
            </a:extLst>
          </p:cNvPr>
          <p:cNvSpPr>
            <a:spLocks noGrp="1"/>
          </p:cNvSpPr>
          <p:nvPr>
            <p:ph type="sldNum" sz="quarter" idx="12"/>
          </p:nvPr>
        </p:nvSpPr>
        <p:spPr/>
        <p:txBody>
          <a:bodyPr/>
          <a:lstStyle/>
          <a:p>
            <a:fld id="{58AA7D40-8A77-AB4B-958E-AEFD1BC837D4}" type="slidenum">
              <a:rPr lang="en-US" smtClean="0"/>
              <a:t>‹#›</a:t>
            </a:fld>
            <a:endParaRPr lang="en-US"/>
          </a:p>
        </p:txBody>
      </p:sp>
    </p:spTree>
    <p:extLst>
      <p:ext uri="{BB962C8B-B14F-4D97-AF65-F5344CB8AC3E}">
        <p14:creationId xmlns:p14="http://schemas.microsoft.com/office/powerpoint/2010/main" val="20861267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E958D-3905-B0DC-B872-702170B822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8EAC49-BBBF-5F92-03C1-10838C8E13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564CBAE-0DF8-477D-1F2B-01FE5CC994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814611-445B-D2BC-330E-987A673FFAE5}"/>
              </a:ext>
            </a:extLst>
          </p:cNvPr>
          <p:cNvSpPr>
            <a:spLocks noGrp="1"/>
          </p:cNvSpPr>
          <p:nvPr>
            <p:ph type="dt" sz="half" idx="10"/>
          </p:nvPr>
        </p:nvSpPr>
        <p:spPr/>
        <p:txBody>
          <a:bodyPr/>
          <a:lstStyle/>
          <a:p>
            <a:fld id="{F3125991-93B5-7A46-AB7C-9A56911F0A37}" type="datetimeFigureOut">
              <a:rPr lang="en-US" smtClean="0"/>
              <a:t>5/22/2026</a:t>
            </a:fld>
            <a:endParaRPr lang="en-US"/>
          </a:p>
        </p:txBody>
      </p:sp>
      <p:sp>
        <p:nvSpPr>
          <p:cNvPr id="6" name="Footer Placeholder 5">
            <a:extLst>
              <a:ext uri="{FF2B5EF4-FFF2-40B4-BE49-F238E27FC236}">
                <a16:creationId xmlns:a16="http://schemas.microsoft.com/office/drawing/2014/main" id="{C01E302F-6E55-3E38-E738-C395D4442B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9B5AE1-B1F2-E740-8E6C-05D3C10F940B}"/>
              </a:ext>
            </a:extLst>
          </p:cNvPr>
          <p:cNvSpPr>
            <a:spLocks noGrp="1"/>
          </p:cNvSpPr>
          <p:nvPr>
            <p:ph type="sldNum" sz="quarter" idx="12"/>
          </p:nvPr>
        </p:nvSpPr>
        <p:spPr/>
        <p:txBody>
          <a:bodyPr/>
          <a:lstStyle/>
          <a:p>
            <a:fld id="{58AA7D40-8A77-AB4B-958E-AEFD1BC837D4}" type="slidenum">
              <a:rPr lang="en-US" smtClean="0"/>
              <a:t>‹#›</a:t>
            </a:fld>
            <a:endParaRPr lang="en-US"/>
          </a:p>
        </p:txBody>
      </p:sp>
    </p:spTree>
    <p:extLst>
      <p:ext uri="{BB962C8B-B14F-4D97-AF65-F5344CB8AC3E}">
        <p14:creationId xmlns:p14="http://schemas.microsoft.com/office/powerpoint/2010/main" val="376986454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07962-E455-FB25-22A9-2DE0C7288A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0A3D89-2DBC-4635-85BC-F83B8A2DB7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EBC3F7-D327-25AA-2ED6-A85AC4902D17}"/>
              </a:ext>
            </a:extLst>
          </p:cNvPr>
          <p:cNvSpPr>
            <a:spLocks noGrp="1"/>
          </p:cNvSpPr>
          <p:nvPr>
            <p:ph type="dt" sz="half" idx="10"/>
          </p:nvPr>
        </p:nvSpPr>
        <p:spPr/>
        <p:txBody>
          <a:bodyPr/>
          <a:lstStyle/>
          <a:p>
            <a:fld id="{F3125991-93B5-7A46-AB7C-9A56911F0A37}" type="datetimeFigureOut">
              <a:rPr lang="en-US" smtClean="0"/>
              <a:t>5/22/2026</a:t>
            </a:fld>
            <a:endParaRPr lang="en-US"/>
          </a:p>
        </p:txBody>
      </p:sp>
      <p:sp>
        <p:nvSpPr>
          <p:cNvPr id="5" name="Footer Placeholder 4">
            <a:extLst>
              <a:ext uri="{FF2B5EF4-FFF2-40B4-BE49-F238E27FC236}">
                <a16:creationId xmlns:a16="http://schemas.microsoft.com/office/drawing/2014/main" id="{06C7CE0E-671D-A260-7101-FBAD05A85A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1F067F-DA30-7C90-9784-13551EC16E1F}"/>
              </a:ext>
            </a:extLst>
          </p:cNvPr>
          <p:cNvSpPr>
            <a:spLocks noGrp="1"/>
          </p:cNvSpPr>
          <p:nvPr>
            <p:ph type="sldNum" sz="quarter" idx="12"/>
          </p:nvPr>
        </p:nvSpPr>
        <p:spPr/>
        <p:txBody>
          <a:bodyPr/>
          <a:lstStyle/>
          <a:p>
            <a:fld id="{58AA7D40-8A77-AB4B-958E-AEFD1BC837D4}" type="slidenum">
              <a:rPr lang="en-US" smtClean="0"/>
              <a:t>‹#›</a:t>
            </a:fld>
            <a:endParaRPr lang="en-US"/>
          </a:p>
        </p:txBody>
      </p:sp>
    </p:spTree>
    <p:extLst>
      <p:ext uri="{BB962C8B-B14F-4D97-AF65-F5344CB8AC3E}">
        <p14:creationId xmlns:p14="http://schemas.microsoft.com/office/powerpoint/2010/main" val="373396840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A177B2-498D-E406-56EE-37E6743C5A0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CC0432-45B5-55E0-4D8F-B630F99FDCD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FE1589-A68F-F322-E09B-63FCE636F064}"/>
              </a:ext>
            </a:extLst>
          </p:cNvPr>
          <p:cNvSpPr>
            <a:spLocks noGrp="1"/>
          </p:cNvSpPr>
          <p:nvPr>
            <p:ph type="dt" sz="half" idx="10"/>
          </p:nvPr>
        </p:nvSpPr>
        <p:spPr/>
        <p:txBody>
          <a:bodyPr/>
          <a:lstStyle/>
          <a:p>
            <a:fld id="{F3125991-93B5-7A46-AB7C-9A56911F0A37}" type="datetimeFigureOut">
              <a:rPr lang="en-US" smtClean="0"/>
              <a:t>5/22/2026</a:t>
            </a:fld>
            <a:endParaRPr lang="en-US"/>
          </a:p>
        </p:txBody>
      </p:sp>
      <p:sp>
        <p:nvSpPr>
          <p:cNvPr id="5" name="Footer Placeholder 4">
            <a:extLst>
              <a:ext uri="{FF2B5EF4-FFF2-40B4-BE49-F238E27FC236}">
                <a16:creationId xmlns:a16="http://schemas.microsoft.com/office/drawing/2014/main" id="{3E9EB084-4890-F57B-6550-9743FF3364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B5493F-372A-D4B7-6A7B-C7EE289972E1}"/>
              </a:ext>
            </a:extLst>
          </p:cNvPr>
          <p:cNvSpPr>
            <a:spLocks noGrp="1"/>
          </p:cNvSpPr>
          <p:nvPr>
            <p:ph type="sldNum" sz="quarter" idx="12"/>
          </p:nvPr>
        </p:nvSpPr>
        <p:spPr/>
        <p:txBody>
          <a:bodyPr/>
          <a:lstStyle/>
          <a:p>
            <a:fld id="{58AA7D40-8A77-AB4B-958E-AEFD1BC837D4}" type="slidenum">
              <a:rPr lang="en-US" smtClean="0"/>
              <a:t>‹#›</a:t>
            </a:fld>
            <a:endParaRPr lang="en-US"/>
          </a:p>
        </p:txBody>
      </p:sp>
    </p:spTree>
    <p:extLst>
      <p:ext uri="{BB962C8B-B14F-4D97-AF65-F5344CB8AC3E}">
        <p14:creationId xmlns:p14="http://schemas.microsoft.com/office/powerpoint/2010/main" val="17005666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Welcome [purple]">
    <p:bg>
      <p:bgRef idx="1001">
        <a:schemeClr val="bg2"/>
      </p:bgRef>
    </p:bg>
    <p:spTree>
      <p:nvGrpSpPr>
        <p:cNvPr id="1" name=""/>
        <p:cNvGrpSpPr/>
        <p:nvPr/>
      </p:nvGrpSpPr>
      <p:grpSpPr>
        <a:xfrm>
          <a:off x="0" y="0"/>
          <a:ext cx="0" cy="0"/>
          <a:chOff x="0" y="0"/>
          <a:chExt cx="0" cy="0"/>
        </a:xfrm>
      </p:grpSpPr>
      <p:sp>
        <p:nvSpPr>
          <p:cNvPr id="2" name="Footer">
            <a:extLst>
              <a:ext uri="{FF2B5EF4-FFF2-40B4-BE49-F238E27FC236}">
                <a16:creationId xmlns:a16="http://schemas.microsoft.com/office/drawing/2014/main" id="{3E78268F-05D8-0303-FC8F-C29F495AA243}"/>
              </a:ext>
            </a:extLst>
          </p:cNvPr>
          <p:cNvSpPr>
            <a:spLocks noGrp="1"/>
          </p:cNvSpPr>
          <p:nvPr>
            <p:ph type="ftr" sz="quarter" idx="11"/>
          </p:nvPr>
        </p:nvSpPr>
        <p:spPr>
          <a:xfrm>
            <a:off x="839788" y="6200775"/>
            <a:ext cx="10512422" cy="288924"/>
          </a:xfrm>
        </p:spPr>
        <p:txBody>
          <a:bodyPr/>
          <a:lstStyle>
            <a:lvl1pPr algn="ctr">
              <a:defRPr/>
            </a:lvl1pPr>
          </a:lstStyle>
          <a:p>
            <a:endParaRPr lang="sv-SE"/>
          </a:p>
        </p:txBody>
      </p:sp>
      <p:sp>
        <p:nvSpPr>
          <p:cNvPr id="4" name="Title ">
            <a:extLst>
              <a:ext uri="{FF2B5EF4-FFF2-40B4-BE49-F238E27FC236}">
                <a16:creationId xmlns:a16="http://schemas.microsoft.com/office/drawing/2014/main" id="{2D5A2E90-355C-889D-D69E-DFD93313E51D}"/>
              </a:ext>
            </a:extLst>
          </p:cNvPr>
          <p:cNvSpPr>
            <a:spLocks noGrp="1"/>
          </p:cNvSpPr>
          <p:nvPr>
            <p:ph type="title" hasCustomPrompt="1"/>
          </p:nvPr>
        </p:nvSpPr>
        <p:spPr>
          <a:xfrm>
            <a:off x="1544321" y="2034665"/>
            <a:ext cx="9103360" cy="2931545"/>
          </a:xfrm>
        </p:spPr>
        <p:txBody>
          <a:bodyPr anchor="ctr" anchorCtr="0">
            <a:normAutofit/>
          </a:bodyPr>
          <a:lstStyle>
            <a:lvl1pPr algn="ctr">
              <a:lnSpc>
                <a:spcPct val="85000"/>
              </a:lnSpc>
              <a:defRPr sz="11500">
                <a:solidFill>
                  <a:schemeClr val="tx1"/>
                </a:solidFill>
              </a:defRPr>
            </a:lvl1pPr>
          </a:lstStyle>
          <a:p>
            <a:r>
              <a:rPr lang="en-US"/>
              <a:t>Welcome</a:t>
            </a:r>
            <a:endParaRPr lang="sv-SE"/>
          </a:p>
        </p:txBody>
      </p:sp>
    </p:spTree>
    <p:extLst>
      <p:ext uri="{BB962C8B-B14F-4D97-AF65-F5344CB8AC3E}">
        <p14:creationId xmlns:p14="http://schemas.microsoft.com/office/powerpoint/2010/main" val="1159906532"/>
      </p:ext>
    </p:extLst>
  </p:cSld>
  <p:clrMapOvr>
    <a:overrideClrMapping bg1="dk1" tx1="lt1" bg2="dk2" tx2="lt2" accent1="accent1" accent2="accent2" accent3="accent3" accent4="accent4" accent5="accent5" accent6="accent6" hlink="hlink" folHlink="folHlink"/>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hapter [purple]">
    <p:bg>
      <p:bgRef idx="1001">
        <a:schemeClr val="bg2"/>
      </p:bgRef>
    </p:bg>
    <p:spTree>
      <p:nvGrpSpPr>
        <p:cNvPr id="1" name=""/>
        <p:cNvGrpSpPr/>
        <p:nvPr/>
      </p:nvGrpSpPr>
      <p:grpSpPr>
        <a:xfrm>
          <a:off x="0" y="0"/>
          <a:ext cx="0" cy="0"/>
          <a:chOff x="0" y="0"/>
          <a:chExt cx="0" cy="0"/>
        </a:xfrm>
      </p:grpSpPr>
      <p:sp>
        <p:nvSpPr>
          <p:cNvPr id="6" name="Footer ">
            <a:extLst>
              <a:ext uri="{FF2B5EF4-FFF2-40B4-BE49-F238E27FC236}">
                <a16:creationId xmlns:a16="http://schemas.microsoft.com/office/drawing/2014/main" id="{1E02F210-13F2-9040-C37C-C960F7483C03}"/>
              </a:ext>
            </a:extLst>
          </p:cNvPr>
          <p:cNvSpPr>
            <a:spLocks noGrp="1"/>
          </p:cNvSpPr>
          <p:nvPr>
            <p:ph type="ftr" sz="quarter" idx="11"/>
          </p:nvPr>
        </p:nvSpPr>
        <p:spPr>
          <a:xfrm>
            <a:off x="2103120" y="5942949"/>
            <a:ext cx="8050214" cy="256297"/>
          </a:xfrm>
        </p:spPr>
        <p:txBody>
          <a:bodyPr anchor="t" anchorCtr="0"/>
          <a:lstStyle>
            <a:lvl1pPr>
              <a:defRPr sz="1200" i="0" spc="30" baseline="0"/>
            </a:lvl1pPr>
          </a:lstStyle>
          <a:p>
            <a:r>
              <a:rPr lang="sv-SE" err="1"/>
              <a:t>Insert</a:t>
            </a:r>
            <a:r>
              <a:rPr lang="sv-SE"/>
              <a:t> </a:t>
            </a:r>
            <a:r>
              <a:rPr lang="sv-SE" err="1"/>
              <a:t>name</a:t>
            </a:r>
            <a:r>
              <a:rPr lang="sv-SE"/>
              <a:t> or </a:t>
            </a:r>
            <a:r>
              <a:rPr lang="sv-SE" err="1"/>
              <a:t>department</a:t>
            </a:r>
            <a:endParaRPr lang="sv-SE"/>
          </a:p>
        </p:txBody>
      </p:sp>
      <p:sp>
        <p:nvSpPr>
          <p:cNvPr id="7" name="Date">
            <a:extLst>
              <a:ext uri="{FF2B5EF4-FFF2-40B4-BE49-F238E27FC236}">
                <a16:creationId xmlns:a16="http://schemas.microsoft.com/office/drawing/2014/main" id="{9E8BC427-C660-B73F-8BE4-2D1AF5CA57CF}"/>
              </a:ext>
            </a:extLst>
          </p:cNvPr>
          <p:cNvSpPr>
            <a:spLocks noGrp="1"/>
          </p:cNvSpPr>
          <p:nvPr>
            <p:ph type="dt" sz="half" idx="10"/>
          </p:nvPr>
        </p:nvSpPr>
        <p:spPr>
          <a:xfrm>
            <a:off x="839785" y="5942950"/>
            <a:ext cx="1263335" cy="256297"/>
          </a:xfrm>
          <a:prstGeom prst="rect">
            <a:avLst/>
          </a:prstGeom>
        </p:spPr>
        <p:txBody>
          <a:bodyPr vert="horz" lIns="91440" tIns="0" rIns="91440" bIns="0" rtlCol="0" anchor="t" anchorCtr="0"/>
          <a:lstStyle>
            <a:lvl1pPr>
              <a:defRPr lang="en-SE" sz="1200" i="0" spc="30" baseline="0" smtClean="0">
                <a:solidFill>
                  <a:schemeClr val="tx1">
                    <a:alpha val="75000"/>
                  </a:schemeClr>
                </a:solidFill>
              </a:defRPr>
            </a:lvl1pPr>
          </a:lstStyle>
          <a:p>
            <a:fld id="{C66995AB-0F08-CC49-B84F-A4273C727515}" type="datetime1">
              <a:rPr lang="en-SE" smtClean="0"/>
              <a:pPr/>
              <a:t>05/22/2026</a:t>
            </a:fld>
            <a:endParaRPr lang="en-SE"/>
          </a:p>
        </p:txBody>
      </p:sp>
      <p:sp>
        <p:nvSpPr>
          <p:cNvPr id="8" name="Subtitle">
            <a:extLst>
              <a:ext uri="{FF2B5EF4-FFF2-40B4-BE49-F238E27FC236}">
                <a16:creationId xmlns:a16="http://schemas.microsoft.com/office/drawing/2014/main" id="{833A4DC5-53DF-4266-509D-FF8BC91AACAD}"/>
              </a:ext>
            </a:extLst>
          </p:cNvPr>
          <p:cNvSpPr>
            <a:spLocks noGrp="1"/>
          </p:cNvSpPr>
          <p:nvPr>
            <p:ph type="subTitle" idx="1" hasCustomPrompt="1"/>
          </p:nvPr>
        </p:nvSpPr>
        <p:spPr>
          <a:xfrm>
            <a:off x="839788" y="4607334"/>
            <a:ext cx="9313546" cy="868792"/>
          </a:xfrm>
          <a:prstGeom prst="rect">
            <a:avLst/>
          </a:prstGeom>
        </p:spPr>
        <p:txBody>
          <a:bodyPr>
            <a:noAutofit/>
          </a:bodyPr>
          <a:lstStyle>
            <a:lvl1pPr marL="0" indent="0" algn="l">
              <a:lnSpc>
                <a:spcPct val="100000"/>
              </a:lnSpc>
              <a:spcBef>
                <a:spcPts val="0"/>
              </a:spcBef>
              <a:spcAft>
                <a:spcPts val="0"/>
              </a:spcAft>
              <a:buNone/>
              <a:defRPr sz="1800" cap="none" spc="0" baseline="0">
                <a:solidFill>
                  <a:schemeClr val="tx1"/>
                </a:solidFill>
              </a:defRPr>
            </a:lvl1pPr>
            <a:lvl2pPr marL="457154" indent="0" algn="ctr">
              <a:buNone/>
              <a:defRPr sz="2000"/>
            </a:lvl2pPr>
            <a:lvl3pPr marL="914309" indent="0" algn="ctr">
              <a:buNone/>
              <a:defRPr sz="1800"/>
            </a:lvl3pPr>
            <a:lvl4pPr marL="1371464" indent="0" algn="ctr">
              <a:buNone/>
              <a:defRPr sz="1600"/>
            </a:lvl4pPr>
            <a:lvl5pPr marL="1828618" indent="0" algn="ctr">
              <a:buNone/>
              <a:defRPr sz="1600"/>
            </a:lvl5pPr>
            <a:lvl6pPr marL="2285770" indent="0" algn="ctr">
              <a:buNone/>
              <a:defRPr sz="1600"/>
            </a:lvl6pPr>
            <a:lvl7pPr marL="2742926" indent="0" algn="ctr">
              <a:buNone/>
              <a:defRPr sz="1600"/>
            </a:lvl7pPr>
            <a:lvl8pPr marL="3200081" indent="0" algn="ctr">
              <a:buNone/>
              <a:defRPr sz="1600"/>
            </a:lvl8pPr>
            <a:lvl9pPr marL="3657234" indent="0" algn="ctr">
              <a:buNone/>
              <a:defRPr sz="1600"/>
            </a:lvl9pPr>
          </a:lstStyle>
          <a:p>
            <a:r>
              <a:rPr lang="en-GB"/>
              <a:t>Subheading</a:t>
            </a:r>
          </a:p>
        </p:txBody>
      </p:sp>
      <p:sp>
        <p:nvSpPr>
          <p:cNvPr id="9" name="Title">
            <a:extLst>
              <a:ext uri="{FF2B5EF4-FFF2-40B4-BE49-F238E27FC236}">
                <a16:creationId xmlns:a16="http://schemas.microsoft.com/office/drawing/2014/main" id="{0BD9E0EE-C94E-2ED5-3F4B-5DA64393C8C7}"/>
              </a:ext>
            </a:extLst>
          </p:cNvPr>
          <p:cNvSpPr>
            <a:spLocks noGrp="1"/>
          </p:cNvSpPr>
          <p:nvPr>
            <p:ph type="title" hasCustomPrompt="1"/>
          </p:nvPr>
        </p:nvSpPr>
        <p:spPr>
          <a:xfrm>
            <a:off x="839788" y="1960880"/>
            <a:ext cx="9313546" cy="2404882"/>
          </a:xfrm>
          <a:prstGeom prst="rect">
            <a:avLst/>
          </a:prstGeom>
        </p:spPr>
        <p:txBody>
          <a:bodyPr wrap="square" anchor="ctr" anchorCtr="0">
            <a:normAutofit/>
          </a:bodyPr>
          <a:lstStyle>
            <a:lvl1pPr algn="l">
              <a:lnSpc>
                <a:spcPct val="85000"/>
              </a:lnSpc>
              <a:defRPr sz="9000" b="1">
                <a:solidFill>
                  <a:schemeClr val="tx1"/>
                </a:solidFill>
              </a:defRPr>
            </a:lvl1pPr>
          </a:lstStyle>
          <a:p>
            <a:r>
              <a:rPr lang="en-GB"/>
              <a:t>Insert </a:t>
            </a:r>
            <a:br>
              <a:rPr lang="en-GB"/>
            </a:br>
            <a:r>
              <a:rPr lang="en-GB"/>
              <a:t>Chapter</a:t>
            </a:r>
            <a:endParaRPr lang="en-US"/>
          </a:p>
        </p:txBody>
      </p:sp>
    </p:spTree>
    <p:extLst>
      <p:ext uri="{BB962C8B-B14F-4D97-AF65-F5344CB8AC3E}">
        <p14:creationId xmlns:p14="http://schemas.microsoft.com/office/powerpoint/2010/main" val="2621048232"/>
      </p:ext>
    </p:extLst>
  </p:cSld>
  <p:clrMapOvr>
    <a:overrideClrMapping bg1="dk1" tx1="lt1" bg2="dk2" tx2="lt2" accent1="accent1" accent2="accent2" accent3="accent3" accent4="accent4" accent5="accent5" accent6="accent6" hlink="hlink" folHlink="folHlink"/>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_Chapter [purple]">
    <p:bg>
      <p:bgRef idx="1001">
        <a:schemeClr val="bg2"/>
      </p:bgRef>
    </p:bg>
    <p:spTree>
      <p:nvGrpSpPr>
        <p:cNvPr id="1" name=""/>
        <p:cNvGrpSpPr/>
        <p:nvPr/>
      </p:nvGrpSpPr>
      <p:grpSpPr>
        <a:xfrm>
          <a:off x="0" y="0"/>
          <a:ext cx="0" cy="0"/>
          <a:chOff x="0" y="0"/>
          <a:chExt cx="0" cy="0"/>
        </a:xfrm>
      </p:grpSpPr>
      <p:sp>
        <p:nvSpPr>
          <p:cNvPr id="8" name="Picture">
            <a:extLst>
              <a:ext uri="{FF2B5EF4-FFF2-40B4-BE49-F238E27FC236}">
                <a16:creationId xmlns:a16="http://schemas.microsoft.com/office/drawing/2014/main" id="{279D8735-8F99-07AA-2123-4ADE4858DB27}"/>
              </a:ext>
            </a:extLst>
          </p:cNvPr>
          <p:cNvSpPr>
            <a:spLocks noGrp="1"/>
          </p:cNvSpPr>
          <p:nvPr>
            <p:ph type="pic" sz="quarter" idx="16"/>
          </p:nvPr>
        </p:nvSpPr>
        <p:spPr>
          <a:xfrm>
            <a:off x="6096000" y="-1"/>
            <a:ext cx="6096000" cy="6858001"/>
          </a:xfrm>
          <a:prstGeom prst="rect">
            <a:avLst/>
          </a:prstGeom>
          <a:noFill/>
          <a:ln>
            <a:noFill/>
          </a:ln>
        </p:spPr>
        <p:txBody>
          <a:bodyPr tIns="2520000" rIns="180000" anchor="t" anchorCtr="0">
            <a:normAutofit/>
          </a:bodyPr>
          <a:lstStyle>
            <a:lvl1pPr marL="0" indent="0" algn="ctr">
              <a:buNone/>
              <a:defRPr sz="1600" b="0" i="0">
                <a:solidFill>
                  <a:schemeClr val="tx1"/>
                </a:solidFill>
              </a:defRPr>
            </a:lvl1pPr>
          </a:lstStyle>
          <a:p>
            <a:endParaRPr lang="sv-SE"/>
          </a:p>
        </p:txBody>
      </p:sp>
      <p:sp>
        <p:nvSpPr>
          <p:cNvPr id="2" name="Footer">
            <a:extLst>
              <a:ext uri="{FF2B5EF4-FFF2-40B4-BE49-F238E27FC236}">
                <a16:creationId xmlns:a16="http://schemas.microsoft.com/office/drawing/2014/main" id="{5C7B7DAC-E921-EDFF-4E85-89756D28E6CE}"/>
              </a:ext>
            </a:extLst>
          </p:cNvPr>
          <p:cNvSpPr>
            <a:spLocks noGrp="1"/>
          </p:cNvSpPr>
          <p:nvPr>
            <p:ph type="ftr" sz="quarter" idx="11"/>
          </p:nvPr>
        </p:nvSpPr>
        <p:spPr>
          <a:xfrm>
            <a:off x="2103120" y="5942949"/>
            <a:ext cx="3335154" cy="256297"/>
          </a:xfrm>
        </p:spPr>
        <p:txBody>
          <a:bodyPr anchor="t" anchorCtr="0"/>
          <a:lstStyle>
            <a:lvl1pPr>
              <a:defRPr sz="1200" i="0" spc="30" baseline="0"/>
            </a:lvl1pPr>
          </a:lstStyle>
          <a:p>
            <a:r>
              <a:rPr lang="sv-SE" err="1"/>
              <a:t>Insert</a:t>
            </a:r>
            <a:r>
              <a:rPr lang="sv-SE"/>
              <a:t> </a:t>
            </a:r>
            <a:r>
              <a:rPr lang="sv-SE" err="1"/>
              <a:t>name</a:t>
            </a:r>
            <a:r>
              <a:rPr lang="sv-SE"/>
              <a:t> or </a:t>
            </a:r>
            <a:r>
              <a:rPr lang="sv-SE" err="1"/>
              <a:t>department</a:t>
            </a:r>
            <a:endParaRPr lang="sv-SE"/>
          </a:p>
        </p:txBody>
      </p:sp>
      <p:sp>
        <p:nvSpPr>
          <p:cNvPr id="3" name="Date ">
            <a:extLst>
              <a:ext uri="{FF2B5EF4-FFF2-40B4-BE49-F238E27FC236}">
                <a16:creationId xmlns:a16="http://schemas.microsoft.com/office/drawing/2014/main" id="{528AECBF-A979-C55A-939C-23C683D6F53E}"/>
              </a:ext>
            </a:extLst>
          </p:cNvPr>
          <p:cNvSpPr>
            <a:spLocks noGrp="1"/>
          </p:cNvSpPr>
          <p:nvPr>
            <p:ph type="dt" sz="half" idx="10"/>
          </p:nvPr>
        </p:nvSpPr>
        <p:spPr>
          <a:xfrm>
            <a:off x="839785" y="5942950"/>
            <a:ext cx="1263335" cy="256297"/>
          </a:xfrm>
          <a:prstGeom prst="rect">
            <a:avLst/>
          </a:prstGeom>
        </p:spPr>
        <p:txBody>
          <a:bodyPr vert="horz" lIns="91440" tIns="0" rIns="91440" bIns="0" rtlCol="0" anchor="t" anchorCtr="0"/>
          <a:lstStyle>
            <a:lvl1pPr>
              <a:defRPr lang="en-SE" sz="1200" i="0" spc="30" baseline="0" smtClean="0">
                <a:solidFill>
                  <a:schemeClr val="tx1">
                    <a:alpha val="75000"/>
                  </a:schemeClr>
                </a:solidFill>
              </a:defRPr>
            </a:lvl1pPr>
          </a:lstStyle>
          <a:p>
            <a:fld id="{C66995AB-0F08-CC49-B84F-A4273C727515}" type="datetime1">
              <a:rPr lang="en-SE" smtClean="0"/>
              <a:pPr/>
              <a:t>05/22/2026</a:t>
            </a:fld>
            <a:endParaRPr lang="en-SE"/>
          </a:p>
        </p:txBody>
      </p:sp>
      <p:sp>
        <p:nvSpPr>
          <p:cNvPr id="9" name="Subtitle">
            <a:extLst>
              <a:ext uri="{FF2B5EF4-FFF2-40B4-BE49-F238E27FC236}">
                <a16:creationId xmlns:a16="http://schemas.microsoft.com/office/drawing/2014/main" id="{641BFA4B-E387-6909-42EE-B438192E0F8E}"/>
              </a:ext>
            </a:extLst>
          </p:cNvPr>
          <p:cNvSpPr>
            <a:spLocks noGrp="1"/>
          </p:cNvSpPr>
          <p:nvPr>
            <p:ph type="subTitle" idx="1" hasCustomPrompt="1"/>
          </p:nvPr>
        </p:nvSpPr>
        <p:spPr>
          <a:xfrm>
            <a:off x="839788" y="4607332"/>
            <a:ext cx="4598486" cy="868792"/>
          </a:xfrm>
          <a:prstGeom prst="rect">
            <a:avLst/>
          </a:prstGeom>
        </p:spPr>
        <p:txBody>
          <a:bodyPr>
            <a:noAutofit/>
          </a:bodyPr>
          <a:lstStyle>
            <a:lvl1pPr marL="0" indent="0" algn="l">
              <a:lnSpc>
                <a:spcPct val="100000"/>
              </a:lnSpc>
              <a:spcBef>
                <a:spcPts val="0"/>
              </a:spcBef>
              <a:spcAft>
                <a:spcPts val="0"/>
              </a:spcAft>
              <a:buNone/>
              <a:defRPr sz="1800" cap="none" spc="0" baseline="0">
                <a:solidFill>
                  <a:schemeClr val="tx1"/>
                </a:solidFill>
              </a:defRPr>
            </a:lvl1pPr>
            <a:lvl2pPr marL="457154" indent="0" algn="ctr">
              <a:buNone/>
              <a:defRPr sz="2000"/>
            </a:lvl2pPr>
            <a:lvl3pPr marL="914309" indent="0" algn="ctr">
              <a:buNone/>
              <a:defRPr sz="1800"/>
            </a:lvl3pPr>
            <a:lvl4pPr marL="1371464" indent="0" algn="ctr">
              <a:buNone/>
              <a:defRPr sz="1600"/>
            </a:lvl4pPr>
            <a:lvl5pPr marL="1828618" indent="0" algn="ctr">
              <a:buNone/>
              <a:defRPr sz="1600"/>
            </a:lvl5pPr>
            <a:lvl6pPr marL="2285770" indent="0" algn="ctr">
              <a:buNone/>
              <a:defRPr sz="1600"/>
            </a:lvl6pPr>
            <a:lvl7pPr marL="2742926" indent="0" algn="ctr">
              <a:buNone/>
              <a:defRPr sz="1600"/>
            </a:lvl7pPr>
            <a:lvl8pPr marL="3200081" indent="0" algn="ctr">
              <a:buNone/>
              <a:defRPr sz="1600"/>
            </a:lvl8pPr>
            <a:lvl9pPr marL="3657234" indent="0" algn="ctr">
              <a:buNone/>
              <a:defRPr sz="1600"/>
            </a:lvl9pPr>
          </a:lstStyle>
          <a:p>
            <a:r>
              <a:rPr lang="en-GB"/>
              <a:t>Subheading</a:t>
            </a:r>
          </a:p>
        </p:txBody>
      </p:sp>
      <p:sp>
        <p:nvSpPr>
          <p:cNvPr id="10" name="Title">
            <a:extLst>
              <a:ext uri="{FF2B5EF4-FFF2-40B4-BE49-F238E27FC236}">
                <a16:creationId xmlns:a16="http://schemas.microsoft.com/office/drawing/2014/main" id="{D91FEEF6-F732-5578-75C5-EB1B4CAF0E27}"/>
              </a:ext>
            </a:extLst>
          </p:cNvPr>
          <p:cNvSpPr>
            <a:spLocks noGrp="1"/>
          </p:cNvSpPr>
          <p:nvPr>
            <p:ph type="title" hasCustomPrompt="1"/>
          </p:nvPr>
        </p:nvSpPr>
        <p:spPr>
          <a:xfrm>
            <a:off x="839788" y="1698171"/>
            <a:ext cx="4598486" cy="2647013"/>
          </a:xfrm>
          <a:prstGeom prst="rect">
            <a:avLst/>
          </a:prstGeom>
        </p:spPr>
        <p:txBody>
          <a:bodyPr anchor="ctr" anchorCtr="0">
            <a:normAutofit/>
          </a:bodyPr>
          <a:lstStyle>
            <a:lvl1pPr algn="l">
              <a:lnSpc>
                <a:spcPct val="80000"/>
              </a:lnSpc>
              <a:defRPr sz="8000" b="1">
                <a:solidFill>
                  <a:schemeClr val="tx1"/>
                </a:solidFill>
              </a:defRPr>
            </a:lvl1pPr>
          </a:lstStyle>
          <a:p>
            <a:r>
              <a:rPr lang="en-GB"/>
              <a:t>Insert</a:t>
            </a:r>
            <a:br>
              <a:rPr lang="en-GB"/>
            </a:br>
            <a:r>
              <a:rPr lang="en-GB"/>
              <a:t>Chapter</a:t>
            </a:r>
            <a:endParaRPr lang="en-US"/>
          </a:p>
        </p:txBody>
      </p:sp>
    </p:spTree>
    <p:extLst>
      <p:ext uri="{BB962C8B-B14F-4D97-AF65-F5344CB8AC3E}">
        <p14:creationId xmlns:p14="http://schemas.microsoft.com/office/powerpoint/2010/main" val="883861219"/>
      </p:ext>
    </p:extLst>
  </p:cSld>
  <p:clrMapOvr>
    <a:overrideClrMapping bg1="dk1" tx1="lt1" bg2="dk2" tx2="lt2" accent1="accent1" accent2="accent2" accent3="accent3" accent4="accent4" accent5="accent5" accent6="accent6" hlink="hlink" folHlink="folHlink"/>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ext ">
    <p:spTree>
      <p:nvGrpSpPr>
        <p:cNvPr id="1" name=""/>
        <p:cNvGrpSpPr/>
        <p:nvPr/>
      </p:nvGrpSpPr>
      <p:grpSpPr>
        <a:xfrm>
          <a:off x="0" y="0"/>
          <a:ext cx="0" cy="0"/>
          <a:chOff x="0" y="0"/>
          <a:chExt cx="0" cy="0"/>
        </a:xfrm>
      </p:grpSpPr>
      <p:sp>
        <p:nvSpPr>
          <p:cNvPr id="10" name="Footer ">
            <a:extLst>
              <a:ext uri="{FF2B5EF4-FFF2-40B4-BE49-F238E27FC236}">
                <a16:creationId xmlns:a16="http://schemas.microsoft.com/office/drawing/2014/main" id="{AD80E697-EEBD-B22A-A323-980DAA933DD8}"/>
              </a:ext>
            </a:extLst>
          </p:cNvPr>
          <p:cNvSpPr>
            <a:spLocks noGrp="1"/>
          </p:cNvSpPr>
          <p:nvPr>
            <p:ph type="ftr" sz="quarter" idx="39"/>
          </p:nvPr>
        </p:nvSpPr>
        <p:spPr/>
        <p:txBody>
          <a:bodyPr/>
          <a:lstStyle/>
          <a:p>
            <a:endParaRPr lang="sv-SE"/>
          </a:p>
        </p:txBody>
      </p:sp>
      <p:sp>
        <p:nvSpPr>
          <p:cNvPr id="3" name="Text ">
            <a:extLst>
              <a:ext uri="{FF2B5EF4-FFF2-40B4-BE49-F238E27FC236}">
                <a16:creationId xmlns:a16="http://schemas.microsoft.com/office/drawing/2014/main" id="{8DAB271E-698B-6383-E16A-6EE379D13F63}"/>
              </a:ext>
            </a:extLst>
          </p:cNvPr>
          <p:cNvSpPr>
            <a:spLocks noGrp="1"/>
          </p:cNvSpPr>
          <p:nvPr>
            <p:ph type="body" sz="quarter" idx="40"/>
          </p:nvPr>
        </p:nvSpPr>
        <p:spPr>
          <a:xfrm>
            <a:off x="839787" y="2448560"/>
            <a:ext cx="10512421" cy="3495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11" name="Title ">
            <a:extLst>
              <a:ext uri="{FF2B5EF4-FFF2-40B4-BE49-F238E27FC236}">
                <a16:creationId xmlns:a16="http://schemas.microsoft.com/office/drawing/2014/main" id="{5D686C9D-935C-3C39-3DEA-6E0585C7DDAF}"/>
              </a:ext>
            </a:extLst>
          </p:cNvPr>
          <p:cNvSpPr>
            <a:spLocks noGrp="1"/>
          </p:cNvSpPr>
          <p:nvPr>
            <p:ph type="title"/>
          </p:nvPr>
        </p:nvSpPr>
        <p:spPr>
          <a:xfrm>
            <a:off x="839788" y="1348154"/>
            <a:ext cx="10512421" cy="830271"/>
          </a:xfrm>
          <a:prstGeom prst="rect">
            <a:avLst/>
          </a:prstGeom>
        </p:spPr>
        <p:txBody>
          <a:bodyPr vert="horz" lIns="0" tIns="0" rIns="0" bIns="0" rtlCol="0" anchor="t" anchorCtr="0">
            <a:normAutofit/>
          </a:bodyPr>
          <a:lstStyle>
            <a:lvl1pPr>
              <a:defRPr sz="3800"/>
            </a:lvl1pPr>
          </a:lstStyle>
          <a:p>
            <a:r>
              <a:rPr lang="en-US"/>
              <a:t>Click to edit Master title style</a:t>
            </a:r>
            <a:endParaRPr lang="sv-SE"/>
          </a:p>
        </p:txBody>
      </p:sp>
    </p:spTree>
    <p:extLst>
      <p:ext uri="{BB962C8B-B14F-4D97-AF65-F5344CB8AC3E}">
        <p14:creationId xmlns:p14="http://schemas.microsoft.com/office/powerpoint/2010/main" val="1552918461"/>
      </p:ext>
    </p:extLst>
  </p:cSld>
  <p:clrMapOvr>
    <a:masterClrMapping/>
  </p:clrMapOvr>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ext and 2 columns">
    <p:spTree>
      <p:nvGrpSpPr>
        <p:cNvPr id="1" name=""/>
        <p:cNvGrpSpPr/>
        <p:nvPr/>
      </p:nvGrpSpPr>
      <p:grpSpPr>
        <a:xfrm>
          <a:off x="0" y="0"/>
          <a:ext cx="0" cy="0"/>
          <a:chOff x="0" y="0"/>
          <a:chExt cx="0" cy="0"/>
        </a:xfrm>
      </p:grpSpPr>
      <p:sp>
        <p:nvSpPr>
          <p:cNvPr id="10" name="Footer">
            <a:extLst>
              <a:ext uri="{FF2B5EF4-FFF2-40B4-BE49-F238E27FC236}">
                <a16:creationId xmlns:a16="http://schemas.microsoft.com/office/drawing/2014/main" id="{AD80E697-EEBD-B22A-A323-980DAA933DD8}"/>
              </a:ext>
            </a:extLst>
          </p:cNvPr>
          <p:cNvSpPr>
            <a:spLocks noGrp="1"/>
          </p:cNvSpPr>
          <p:nvPr>
            <p:ph type="ftr" sz="quarter" idx="39"/>
          </p:nvPr>
        </p:nvSpPr>
        <p:spPr/>
        <p:txBody>
          <a:bodyPr/>
          <a:lstStyle/>
          <a:p>
            <a:endParaRPr lang="sv-SE"/>
          </a:p>
        </p:txBody>
      </p:sp>
      <p:sp>
        <p:nvSpPr>
          <p:cNvPr id="6" name="Text right">
            <a:extLst>
              <a:ext uri="{FF2B5EF4-FFF2-40B4-BE49-F238E27FC236}">
                <a16:creationId xmlns:a16="http://schemas.microsoft.com/office/drawing/2014/main" id="{C2C11461-8D2C-A3BB-D429-9609E2F76343}"/>
              </a:ext>
            </a:extLst>
          </p:cNvPr>
          <p:cNvSpPr>
            <a:spLocks noGrp="1"/>
          </p:cNvSpPr>
          <p:nvPr>
            <p:ph type="body" sz="quarter" idx="41"/>
          </p:nvPr>
        </p:nvSpPr>
        <p:spPr>
          <a:xfrm>
            <a:off x="6240463" y="2447925"/>
            <a:ext cx="5111750" cy="3495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Text left">
            <a:extLst>
              <a:ext uri="{FF2B5EF4-FFF2-40B4-BE49-F238E27FC236}">
                <a16:creationId xmlns:a16="http://schemas.microsoft.com/office/drawing/2014/main" id="{5A5B9441-A77E-2BAC-09EE-F7ED6696929C}"/>
              </a:ext>
            </a:extLst>
          </p:cNvPr>
          <p:cNvSpPr>
            <a:spLocks noGrp="1"/>
          </p:cNvSpPr>
          <p:nvPr>
            <p:ph type="body" sz="quarter" idx="40"/>
          </p:nvPr>
        </p:nvSpPr>
        <p:spPr>
          <a:xfrm>
            <a:off x="839789" y="2447925"/>
            <a:ext cx="5111750" cy="3495040"/>
          </a:xfr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7" name="Title ">
            <a:extLst>
              <a:ext uri="{FF2B5EF4-FFF2-40B4-BE49-F238E27FC236}">
                <a16:creationId xmlns:a16="http://schemas.microsoft.com/office/drawing/2014/main" id="{06231661-82CC-97DD-2086-6519084076E8}"/>
              </a:ext>
            </a:extLst>
          </p:cNvPr>
          <p:cNvSpPr>
            <a:spLocks noGrp="1"/>
          </p:cNvSpPr>
          <p:nvPr>
            <p:ph type="title"/>
          </p:nvPr>
        </p:nvSpPr>
        <p:spPr>
          <a:xfrm>
            <a:off x="839788" y="1348154"/>
            <a:ext cx="10512421" cy="830271"/>
          </a:xfrm>
          <a:prstGeom prst="rect">
            <a:avLst/>
          </a:prstGeom>
        </p:spPr>
        <p:txBody>
          <a:bodyPr vert="horz" lIns="0" tIns="0" rIns="0" bIns="0" rtlCol="0" anchor="t" anchorCtr="0">
            <a:normAutofit/>
          </a:bodyPr>
          <a:lstStyle>
            <a:lvl1pPr>
              <a:defRPr sz="3800"/>
            </a:lvl1pPr>
          </a:lstStyle>
          <a:p>
            <a:r>
              <a:rPr lang="en-US"/>
              <a:t>Click to edit Master title style</a:t>
            </a:r>
            <a:endParaRPr lang="sv-SE"/>
          </a:p>
        </p:txBody>
      </p:sp>
    </p:spTree>
    <p:extLst>
      <p:ext uri="{BB962C8B-B14F-4D97-AF65-F5344CB8AC3E}">
        <p14:creationId xmlns:p14="http://schemas.microsoft.com/office/powerpoint/2010/main" val="3061442672"/>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slideLayout" Target="../slideLayouts/slideLayout58.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33" Type="http://schemas.openxmlformats.org/officeDocument/2006/relationships/image" Target="../media/image5.svg"/><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29" Type="http://schemas.openxmlformats.org/officeDocument/2006/relationships/slideLayout" Target="../slideLayouts/slideLayout61.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32" Type="http://schemas.openxmlformats.org/officeDocument/2006/relationships/theme" Target="../theme/theme2.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28" Type="http://schemas.openxmlformats.org/officeDocument/2006/relationships/slideLayout" Target="../slideLayouts/slideLayout60.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31" Type="http://schemas.openxmlformats.org/officeDocument/2006/relationships/slideLayout" Target="../slideLayouts/slideLayout63.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slideLayout" Target="../slideLayouts/slideLayout59.xml"/><Relationship Id="rId30" Type="http://schemas.openxmlformats.org/officeDocument/2006/relationships/slideLayout" Target="../slideLayouts/slideLayout62.xml"/><Relationship Id="rId8"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slideLayout" Target="../slideLayouts/slideLayout81.xml"/><Relationship Id="rId3" Type="http://schemas.openxmlformats.org/officeDocument/2006/relationships/slideLayout" Target="../slideLayouts/slideLayout66.xml"/><Relationship Id="rId21" Type="http://schemas.openxmlformats.org/officeDocument/2006/relationships/theme" Target="../theme/theme3.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20" Type="http://schemas.openxmlformats.org/officeDocument/2006/relationships/slideLayout" Target="../slideLayouts/slideLayout83.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10" Type="http://schemas.openxmlformats.org/officeDocument/2006/relationships/slideLayout" Target="../slideLayouts/slideLayout73.xml"/><Relationship Id="rId19" Type="http://schemas.openxmlformats.org/officeDocument/2006/relationships/slideLayout" Target="../slideLayouts/slideLayout82.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 Id="rId22" Type="http://schemas.openxmlformats.org/officeDocument/2006/relationships/image" Target="../media/image5.sv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4.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07.xml"/><Relationship Id="rId18" Type="http://schemas.openxmlformats.org/officeDocument/2006/relationships/slideLayout" Target="../slideLayouts/slideLayout112.xml"/><Relationship Id="rId26" Type="http://schemas.openxmlformats.org/officeDocument/2006/relationships/slideLayout" Target="../slideLayouts/slideLayout120.xml"/><Relationship Id="rId39" Type="http://schemas.openxmlformats.org/officeDocument/2006/relationships/theme" Target="../theme/theme5.xml"/><Relationship Id="rId21" Type="http://schemas.openxmlformats.org/officeDocument/2006/relationships/slideLayout" Target="../slideLayouts/slideLayout115.xml"/><Relationship Id="rId34" Type="http://schemas.openxmlformats.org/officeDocument/2006/relationships/slideLayout" Target="../slideLayouts/slideLayout128.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17" Type="http://schemas.openxmlformats.org/officeDocument/2006/relationships/slideLayout" Target="../slideLayouts/slideLayout111.xml"/><Relationship Id="rId25" Type="http://schemas.openxmlformats.org/officeDocument/2006/relationships/slideLayout" Target="../slideLayouts/slideLayout119.xml"/><Relationship Id="rId33" Type="http://schemas.openxmlformats.org/officeDocument/2006/relationships/slideLayout" Target="../slideLayouts/slideLayout127.xml"/><Relationship Id="rId38" Type="http://schemas.openxmlformats.org/officeDocument/2006/relationships/slideLayout" Target="../slideLayouts/slideLayout132.xml"/><Relationship Id="rId2" Type="http://schemas.openxmlformats.org/officeDocument/2006/relationships/slideLayout" Target="../slideLayouts/slideLayout96.xml"/><Relationship Id="rId16" Type="http://schemas.openxmlformats.org/officeDocument/2006/relationships/slideLayout" Target="../slideLayouts/slideLayout110.xml"/><Relationship Id="rId20" Type="http://schemas.openxmlformats.org/officeDocument/2006/relationships/slideLayout" Target="../slideLayouts/slideLayout114.xml"/><Relationship Id="rId29" Type="http://schemas.openxmlformats.org/officeDocument/2006/relationships/slideLayout" Target="../slideLayouts/slideLayout123.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24" Type="http://schemas.openxmlformats.org/officeDocument/2006/relationships/slideLayout" Target="../slideLayouts/slideLayout118.xml"/><Relationship Id="rId32" Type="http://schemas.openxmlformats.org/officeDocument/2006/relationships/slideLayout" Target="../slideLayouts/slideLayout126.xml"/><Relationship Id="rId37" Type="http://schemas.openxmlformats.org/officeDocument/2006/relationships/slideLayout" Target="../slideLayouts/slideLayout131.xml"/><Relationship Id="rId40" Type="http://schemas.openxmlformats.org/officeDocument/2006/relationships/image" Target="../media/image15.png"/><Relationship Id="rId5" Type="http://schemas.openxmlformats.org/officeDocument/2006/relationships/slideLayout" Target="../slideLayouts/slideLayout99.xml"/><Relationship Id="rId15" Type="http://schemas.openxmlformats.org/officeDocument/2006/relationships/slideLayout" Target="../slideLayouts/slideLayout109.xml"/><Relationship Id="rId23" Type="http://schemas.openxmlformats.org/officeDocument/2006/relationships/slideLayout" Target="../slideLayouts/slideLayout117.xml"/><Relationship Id="rId28" Type="http://schemas.openxmlformats.org/officeDocument/2006/relationships/slideLayout" Target="../slideLayouts/slideLayout122.xml"/><Relationship Id="rId36" Type="http://schemas.openxmlformats.org/officeDocument/2006/relationships/slideLayout" Target="../slideLayouts/slideLayout130.xml"/><Relationship Id="rId10" Type="http://schemas.openxmlformats.org/officeDocument/2006/relationships/slideLayout" Target="../slideLayouts/slideLayout104.xml"/><Relationship Id="rId19" Type="http://schemas.openxmlformats.org/officeDocument/2006/relationships/slideLayout" Target="../slideLayouts/slideLayout113.xml"/><Relationship Id="rId31" Type="http://schemas.openxmlformats.org/officeDocument/2006/relationships/slideLayout" Target="../slideLayouts/slideLayout125.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 Id="rId22" Type="http://schemas.openxmlformats.org/officeDocument/2006/relationships/slideLayout" Target="../slideLayouts/slideLayout116.xml"/><Relationship Id="rId27" Type="http://schemas.openxmlformats.org/officeDocument/2006/relationships/slideLayout" Target="../slideLayouts/slideLayout121.xml"/><Relationship Id="rId30" Type="http://schemas.openxmlformats.org/officeDocument/2006/relationships/slideLayout" Target="../slideLayouts/slideLayout124.xml"/><Relationship Id="rId35" Type="http://schemas.openxmlformats.org/officeDocument/2006/relationships/slideLayout" Target="../slideLayouts/slideLayout129.xml"/><Relationship Id="rId8" Type="http://schemas.openxmlformats.org/officeDocument/2006/relationships/slideLayout" Target="../slideLayouts/slideLayout102.xml"/><Relationship Id="rId3" Type="http://schemas.openxmlformats.org/officeDocument/2006/relationships/slideLayout" Target="../slideLayouts/slideLayout97.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45.xml"/><Relationship Id="rId18" Type="http://schemas.openxmlformats.org/officeDocument/2006/relationships/slideLayout" Target="../slideLayouts/slideLayout150.xml"/><Relationship Id="rId26" Type="http://schemas.openxmlformats.org/officeDocument/2006/relationships/slideLayout" Target="../slideLayouts/slideLayout158.xml"/><Relationship Id="rId3" Type="http://schemas.openxmlformats.org/officeDocument/2006/relationships/slideLayout" Target="../slideLayouts/slideLayout135.xml"/><Relationship Id="rId21" Type="http://schemas.openxmlformats.org/officeDocument/2006/relationships/slideLayout" Target="../slideLayouts/slideLayout153.xml"/><Relationship Id="rId34" Type="http://schemas.openxmlformats.org/officeDocument/2006/relationships/slideLayout" Target="../slideLayouts/slideLayout166.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17" Type="http://schemas.openxmlformats.org/officeDocument/2006/relationships/slideLayout" Target="../slideLayouts/slideLayout149.xml"/><Relationship Id="rId25" Type="http://schemas.openxmlformats.org/officeDocument/2006/relationships/slideLayout" Target="../slideLayouts/slideLayout157.xml"/><Relationship Id="rId33" Type="http://schemas.openxmlformats.org/officeDocument/2006/relationships/slideLayout" Target="../slideLayouts/slideLayout165.xml"/><Relationship Id="rId2" Type="http://schemas.openxmlformats.org/officeDocument/2006/relationships/slideLayout" Target="../slideLayouts/slideLayout134.xml"/><Relationship Id="rId16" Type="http://schemas.openxmlformats.org/officeDocument/2006/relationships/slideLayout" Target="../slideLayouts/slideLayout148.xml"/><Relationship Id="rId20" Type="http://schemas.openxmlformats.org/officeDocument/2006/relationships/slideLayout" Target="../slideLayouts/slideLayout152.xml"/><Relationship Id="rId29" Type="http://schemas.openxmlformats.org/officeDocument/2006/relationships/slideLayout" Target="../slideLayouts/slideLayout161.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24" Type="http://schemas.openxmlformats.org/officeDocument/2006/relationships/slideLayout" Target="../slideLayouts/slideLayout156.xml"/><Relationship Id="rId32" Type="http://schemas.openxmlformats.org/officeDocument/2006/relationships/slideLayout" Target="../slideLayouts/slideLayout164.xml"/><Relationship Id="rId5" Type="http://schemas.openxmlformats.org/officeDocument/2006/relationships/slideLayout" Target="../slideLayouts/slideLayout137.xml"/><Relationship Id="rId15" Type="http://schemas.openxmlformats.org/officeDocument/2006/relationships/slideLayout" Target="../slideLayouts/slideLayout147.xml"/><Relationship Id="rId23" Type="http://schemas.openxmlformats.org/officeDocument/2006/relationships/slideLayout" Target="../slideLayouts/slideLayout155.xml"/><Relationship Id="rId28" Type="http://schemas.openxmlformats.org/officeDocument/2006/relationships/slideLayout" Target="../slideLayouts/slideLayout160.xml"/><Relationship Id="rId36" Type="http://schemas.openxmlformats.org/officeDocument/2006/relationships/image" Target="../media/image1.svg"/><Relationship Id="rId10" Type="http://schemas.openxmlformats.org/officeDocument/2006/relationships/slideLayout" Target="../slideLayouts/slideLayout142.xml"/><Relationship Id="rId19" Type="http://schemas.openxmlformats.org/officeDocument/2006/relationships/slideLayout" Target="../slideLayouts/slideLayout151.xml"/><Relationship Id="rId31" Type="http://schemas.openxmlformats.org/officeDocument/2006/relationships/slideLayout" Target="../slideLayouts/slideLayout163.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slideLayout" Target="../slideLayouts/slideLayout146.xml"/><Relationship Id="rId22" Type="http://schemas.openxmlformats.org/officeDocument/2006/relationships/slideLayout" Target="../slideLayouts/slideLayout154.xml"/><Relationship Id="rId27" Type="http://schemas.openxmlformats.org/officeDocument/2006/relationships/slideLayout" Target="../slideLayouts/slideLayout159.xml"/><Relationship Id="rId30" Type="http://schemas.openxmlformats.org/officeDocument/2006/relationships/slideLayout" Target="../slideLayouts/slideLayout162.xml"/><Relationship Id="rId35" Type="http://schemas.openxmlformats.org/officeDocument/2006/relationships/theme" Target="../theme/theme6.xml"/><Relationship Id="rId8" Type="http://schemas.openxmlformats.org/officeDocument/2006/relationships/slideLayout" Target="../slideLayouts/slideLayout140.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79.xml"/><Relationship Id="rId18" Type="http://schemas.openxmlformats.org/officeDocument/2006/relationships/slideLayout" Target="../slideLayouts/slideLayout184.xml"/><Relationship Id="rId26" Type="http://schemas.openxmlformats.org/officeDocument/2006/relationships/slideLayout" Target="../slideLayouts/slideLayout192.xml"/><Relationship Id="rId3" Type="http://schemas.openxmlformats.org/officeDocument/2006/relationships/slideLayout" Target="../slideLayouts/slideLayout169.xml"/><Relationship Id="rId21" Type="http://schemas.openxmlformats.org/officeDocument/2006/relationships/slideLayout" Target="../slideLayouts/slideLayout187.xml"/><Relationship Id="rId34" Type="http://schemas.openxmlformats.org/officeDocument/2006/relationships/slideLayout" Target="../slideLayouts/slideLayout200.xml"/><Relationship Id="rId7" Type="http://schemas.openxmlformats.org/officeDocument/2006/relationships/slideLayout" Target="../slideLayouts/slideLayout173.xml"/><Relationship Id="rId12" Type="http://schemas.openxmlformats.org/officeDocument/2006/relationships/slideLayout" Target="../slideLayouts/slideLayout178.xml"/><Relationship Id="rId17" Type="http://schemas.openxmlformats.org/officeDocument/2006/relationships/slideLayout" Target="../slideLayouts/slideLayout183.xml"/><Relationship Id="rId25" Type="http://schemas.openxmlformats.org/officeDocument/2006/relationships/slideLayout" Target="../slideLayouts/slideLayout191.xml"/><Relationship Id="rId33" Type="http://schemas.openxmlformats.org/officeDocument/2006/relationships/slideLayout" Target="../slideLayouts/slideLayout199.xml"/><Relationship Id="rId2" Type="http://schemas.openxmlformats.org/officeDocument/2006/relationships/slideLayout" Target="../slideLayouts/slideLayout168.xml"/><Relationship Id="rId16" Type="http://schemas.openxmlformats.org/officeDocument/2006/relationships/slideLayout" Target="../slideLayouts/slideLayout182.xml"/><Relationship Id="rId20" Type="http://schemas.openxmlformats.org/officeDocument/2006/relationships/slideLayout" Target="../slideLayouts/slideLayout186.xml"/><Relationship Id="rId29" Type="http://schemas.openxmlformats.org/officeDocument/2006/relationships/slideLayout" Target="../slideLayouts/slideLayout195.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24" Type="http://schemas.openxmlformats.org/officeDocument/2006/relationships/slideLayout" Target="../slideLayouts/slideLayout190.xml"/><Relationship Id="rId32" Type="http://schemas.openxmlformats.org/officeDocument/2006/relationships/slideLayout" Target="../slideLayouts/slideLayout198.xml"/><Relationship Id="rId5" Type="http://schemas.openxmlformats.org/officeDocument/2006/relationships/slideLayout" Target="../slideLayouts/slideLayout171.xml"/><Relationship Id="rId15" Type="http://schemas.openxmlformats.org/officeDocument/2006/relationships/slideLayout" Target="../slideLayouts/slideLayout181.xml"/><Relationship Id="rId23" Type="http://schemas.openxmlformats.org/officeDocument/2006/relationships/slideLayout" Target="../slideLayouts/slideLayout189.xml"/><Relationship Id="rId28" Type="http://schemas.openxmlformats.org/officeDocument/2006/relationships/slideLayout" Target="../slideLayouts/slideLayout194.xml"/><Relationship Id="rId36" Type="http://schemas.openxmlformats.org/officeDocument/2006/relationships/image" Target="../media/image5.svg"/><Relationship Id="rId10" Type="http://schemas.openxmlformats.org/officeDocument/2006/relationships/slideLayout" Target="../slideLayouts/slideLayout176.xml"/><Relationship Id="rId19" Type="http://schemas.openxmlformats.org/officeDocument/2006/relationships/slideLayout" Target="../slideLayouts/slideLayout185.xml"/><Relationship Id="rId31" Type="http://schemas.openxmlformats.org/officeDocument/2006/relationships/slideLayout" Target="../slideLayouts/slideLayout197.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slideLayout" Target="../slideLayouts/slideLayout180.xml"/><Relationship Id="rId22" Type="http://schemas.openxmlformats.org/officeDocument/2006/relationships/slideLayout" Target="../slideLayouts/slideLayout188.xml"/><Relationship Id="rId27" Type="http://schemas.openxmlformats.org/officeDocument/2006/relationships/slideLayout" Target="../slideLayouts/slideLayout193.xml"/><Relationship Id="rId30" Type="http://schemas.openxmlformats.org/officeDocument/2006/relationships/slideLayout" Target="../slideLayouts/slideLayout196.xml"/><Relationship Id="rId35" Type="http://schemas.openxmlformats.org/officeDocument/2006/relationships/theme" Target="../theme/theme7.xml"/><Relationship Id="rId8" Type="http://schemas.openxmlformats.org/officeDocument/2006/relationships/slideLayout" Target="../slideLayouts/slideLayout174.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203.xml"/><Relationship Id="rId7" Type="http://schemas.openxmlformats.org/officeDocument/2006/relationships/image" Target="../media/image14.png"/><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theme" Target="../theme/theme8.xml"/><Relationship Id="rId5" Type="http://schemas.openxmlformats.org/officeDocument/2006/relationships/slideLayout" Target="../slideLayouts/slideLayout205.xml"/><Relationship Id="rId4" Type="http://schemas.openxmlformats.org/officeDocument/2006/relationships/slideLayout" Target="../slideLayouts/slideLayout20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Logo">
            <a:extLst>
              <a:ext uri="{FF2B5EF4-FFF2-40B4-BE49-F238E27FC236}">
                <a16:creationId xmlns:a16="http://schemas.microsoft.com/office/drawing/2014/main" id="{E1CE66AD-69F4-8B80-4A8B-901927898134}"/>
              </a:ext>
            </a:extLst>
          </p:cNvPr>
          <p:cNvPicPr>
            <a:picLocks noGrp="1" noRot="1" noChangeAspect="1" noMove="1" noResize="1" noEditPoints="1" noAdjustHandles="1" noChangeArrowheads="1" noChangeShapeType="1" noCrop="1"/>
          </p:cNvPicPr>
          <p:nvPr userDrawn="1"/>
        </p:nvPicPr>
        <p:blipFill>
          <a:blip cstate="print">
            <a:extLst>
              <a:ext uri="{28A0092B-C50C-407E-A947-70E740481C1C}">
                <a14:useLocalDpi xmlns:a14="http://schemas.microsoft.com/office/drawing/2010/main"/>
              </a:ext>
              <a:ext uri="{96DAC541-7B7A-43D3-8B79-37D633B846F1}">
                <asvg:svgBlip xmlns:asvg="http://schemas.microsoft.com/office/drawing/2016/SVG/main" r:embed="rId34"/>
              </a:ext>
            </a:extLst>
          </a:blip>
          <a:srcRect/>
          <a:stretch/>
        </p:blipFill>
        <p:spPr>
          <a:xfrm>
            <a:off x="10419905" y="369657"/>
            <a:ext cx="1164717" cy="286210"/>
          </a:xfrm>
          <a:prstGeom prst="rect">
            <a:avLst/>
          </a:prstGeom>
        </p:spPr>
      </p:pic>
      <p:sp>
        <p:nvSpPr>
          <p:cNvPr id="10" name="Footer">
            <a:extLst>
              <a:ext uri="{FF2B5EF4-FFF2-40B4-BE49-F238E27FC236}">
                <a16:creationId xmlns:a16="http://schemas.microsoft.com/office/drawing/2014/main" id="{7501204A-B339-4898-74E1-91CE4BBBAA5B}"/>
              </a:ext>
            </a:extLst>
          </p:cNvPr>
          <p:cNvSpPr>
            <a:spLocks noGrp="1"/>
          </p:cNvSpPr>
          <p:nvPr>
            <p:ph type="ftr" sz="quarter" idx="3"/>
          </p:nvPr>
        </p:nvSpPr>
        <p:spPr>
          <a:xfrm>
            <a:off x="1055688" y="6200774"/>
            <a:ext cx="10080626" cy="288926"/>
          </a:xfrm>
          <a:prstGeom prst="rect">
            <a:avLst/>
          </a:prstGeom>
        </p:spPr>
        <p:txBody>
          <a:bodyPr vert="horz" lIns="72000" tIns="0" rIns="72000" bIns="0" rtlCol="0" anchor="ctr" anchorCtr="0"/>
          <a:lstStyle>
            <a:lvl1pPr algn="l">
              <a:defRPr sz="1000" i="1" spc="30" baseline="0">
                <a:solidFill>
                  <a:schemeClr val="tx1">
                    <a:alpha val="75000"/>
                  </a:schemeClr>
                </a:solidFill>
              </a:defRPr>
            </a:lvl1pPr>
          </a:lstStyle>
          <a:p>
            <a:endParaRPr lang="sv-SE" dirty="0"/>
          </a:p>
        </p:txBody>
      </p:sp>
      <p:sp>
        <p:nvSpPr>
          <p:cNvPr id="8" name="Text">
            <a:extLst>
              <a:ext uri="{FF2B5EF4-FFF2-40B4-BE49-F238E27FC236}">
                <a16:creationId xmlns:a16="http://schemas.microsoft.com/office/drawing/2014/main" id="{C2669F2D-5AAC-CF6F-81BD-CCFA65EE1CF3}"/>
              </a:ext>
            </a:extLst>
          </p:cNvPr>
          <p:cNvSpPr>
            <a:spLocks noGrp="1"/>
          </p:cNvSpPr>
          <p:nvPr>
            <p:ph type="body" idx="1"/>
          </p:nvPr>
        </p:nvSpPr>
        <p:spPr>
          <a:xfrm>
            <a:off x="1055688" y="1916112"/>
            <a:ext cx="10080626" cy="3925887"/>
          </a:xfrm>
          <a:prstGeom prst="rect">
            <a:avLst/>
          </a:prstGeom>
        </p:spPr>
        <p:txBody>
          <a:bodyPr vert="horz" lIns="91440" tIns="90000" rIns="91440" bIns="9000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a:extLst>
              <a:ext uri="{FF2B5EF4-FFF2-40B4-BE49-F238E27FC236}">
                <a16:creationId xmlns:a16="http://schemas.microsoft.com/office/drawing/2014/main" id="{392AC48A-CBA3-3644-5B60-8DC0AFA9B720}"/>
              </a:ext>
            </a:extLst>
          </p:cNvPr>
          <p:cNvSpPr>
            <a:spLocks noGrp="1"/>
          </p:cNvSpPr>
          <p:nvPr>
            <p:ph type="title"/>
          </p:nvPr>
        </p:nvSpPr>
        <p:spPr>
          <a:xfrm>
            <a:off x="1055688" y="1015999"/>
            <a:ext cx="10080627" cy="678047"/>
          </a:xfrm>
          <a:prstGeom prst="rect">
            <a:avLst/>
          </a:prstGeom>
        </p:spPr>
        <p:txBody>
          <a:bodyPr vert="horz" lIns="36000" tIns="36000" rIns="36000" bIns="36000" rtlCol="0" anchor="t" anchorCtr="0">
            <a:normAutofit/>
          </a:bodyPr>
          <a:lstStyle/>
          <a:p>
            <a:r>
              <a:rPr lang="en-US" dirty="0"/>
              <a:t>Click to add title</a:t>
            </a:r>
            <a:endParaRPr lang="sv-SE" dirty="0"/>
          </a:p>
        </p:txBody>
      </p:sp>
    </p:spTree>
    <p:extLst>
      <p:ext uri="{BB962C8B-B14F-4D97-AF65-F5344CB8AC3E}">
        <p14:creationId xmlns:p14="http://schemas.microsoft.com/office/powerpoint/2010/main" val="2196486617"/>
      </p:ext>
    </p:extLst>
  </p:cSld>
  <p:clrMap bg1="lt1" tx1="dk1" bg2="lt2" tx2="dk2" accent1="accent1" accent2="accent2" accent3="accent3" accent4="accent4" accent5="accent5" accent6="accent6" hlink="hlink" folHlink="folHlink"/>
  <p:sldLayoutIdLst>
    <p:sldLayoutId id="2147484169" r:id="rId1"/>
    <p:sldLayoutId id="2147484351" r:id="rId2"/>
    <p:sldLayoutId id="2147484369" r:id="rId3"/>
    <p:sldLayoutId id="2147484344" r:id="rId4"/>
    <p:sldLayoutId id="2147484343" r:id="rId5"/>
    <p:sldLayoutId id="2147484345" r:id="rId6"/>
    <p:sldLayoutId id="2147484346" r:id="rId7"/>
    <p:sldLayoutId id="2147484443" r:id="rId8"/>
    <p:sldLayoutId id="2147484010" r:id="rId9"/>
    <p:sldLayoutId id="2147484436" r:id="rId10"/>
    <p:sldLayoutId id="2147484444" r:id="rId11"/>
    <p:sldLayoutId id="2147484347" r:id="rId12"/>
    <p:sldLayoutId id="2147484437" r:id="rId13"/>
    <p:sldLayoutId id="2147484348" r:id="rId14"/>
    <p:sldLayoutId id="2147484350" r:id="rId15"/>
    <p:sldLayoutId id="2147484354" r:id="rId16"/>
    <p:sldLayoutId id="2147484356" r:id="rId17"/>
    <p:sldLayoutId id="2147484355" r:id="rId18"/>
    <p:sldLayoutId id="2147484357" r:id="rId19"/>
    <p:sldLayoutId id="2147484288" r:id="rId20"/>
    <p:sldLayoutId id="2147484366" r:id="rId21"/>
    <p:sldLayoutId id="2147484301" r:id="rId22"/>
    <p:sldLayoutId id="2147484279" r:id="rId23"/>
    <p:sldLayoutId id="2147484367" r:id="rId24"/>
    <p:sldLayoutId id="2147484368" r:id="rId25"/>
    <p:sldLayoutId id="2147484398" r:id="rId26"/>
    <p:sldLayoutId id="2147484399" r:id="rId27"/>
    <p:sldLayoutId id="2147484401" r:id="rId28"/>
    <p:sldLayoutId id="2147484400" r:id="rId29"/>
    <p:sldLayoutId id="2147483988" r:id="rId30"/>
    <p:sldLayoutId id="2147484435" r:id="rId31"/>
    <p:sldLayoutId id="2147484040" r:id="rId32"/>
  </p:sldLayoutIdLst>
  <p:hf sldNum="0" hdr="0"/>
  <p:txStyles>
    <p:titleStyle>
      <a:lvl1pPr algn="l" defTabSz="914309" rtl="0" eaLnBrk="1" latinLnBrk="0" hangingPunct="1">
        <a:lnSpc>
          <a:spcPct val="90000"/>
        </a:lnSpc>
        <a:spcBef>
          <a:spcPct val="0"/>
        </a:spcBef>
        <a:buNone/>
        <a:defRPr sz="4000" b="1" i="0" kern="1200">
          <a:solidFill>
            <a:schemeClr val="tx1"/>
          </a:solidFill>
          <a:latin typeface="+mj-lt"/>
          <a:ea typeface="+mj-ea"/>
          <a:cs typeface="+mj-cs"/>
        </a:defRPr>
      </a:lvl1pPr>
    </p:titleStyle>
    <p:bodyStyle>
      <a:lvl1pPr marL="468000" indent="-468000" algn="l" defTabSz="914309" rtl="0" eaLnBrk="1" latinLnBrk="0" hangingPunct="1">
        <a:lnSpc>
          <a:spcPct val="110000"/>
        </a:lnSpc>
        <a:spcBef>
          <a:spcPts val="700"/>
        </a:spcBef>
        <a:spcAft>
          <a:spcPts val="0"/>
        </a:spcAft>
        <a:buClr>
          <a:schemeClr val="tx2"/>
        </a:buClr>
        <a:buSzPct val="90000"/>
        <a:buFont typeface="System Font Regular"/>
        <a:buChar char="→"/>
        <a:tabLst/>
        <a:defRPr sz="1800" kern="1200" spc="0" baseline="0">
          <a:solidFill>
            <a:schemeClr val="tx1"/>
          </a:solidFill>
          <a:latin typeface="+mn-lt"/>
          <a:ea typeface="+mn-ea"/>
          <a:cs typeface="+mn-cs"/>
        </a:defRPr>
      </a:lvl1pPr>
      <a:lvl2pPr marL="828000" indent="-288000" algn="l" defTabSz="914309" rtl="0" eaLnBrk="1" latinLnBrk="0" hangingPunct="1">
        <a:lnSpc>
          <a:spcPct val="100000"/>
        </a:lnSpc>
        <a:spcBef>
          <a:spcPts val="400"/>
        </a:spcBef>
        <a:spcAft>
          <a:spcPts val="0"/>
        </a:spcAft>
        <a:buClrTx/>
        <a:buSzPct val="105000"/>
        <a:buFont typeface="System Font Regular"/>
        <a:buChar char="–"/>
        <a:defRPr sz="1600" b="0" kern="1200" spc="0" baseline="0">
          <a:solidFill>
            <a:schemeClr val="tx1"/>
          </a:solidFill>
          <a:latin typeface="+mn-lt"/>
          <a:ea typeface="+mn-ea"/>
          <a:cs typeface="+mn-cs"/>
        </a:defRPr>
      </a:lvl2pPr>
      <a:lvl3pPr marL="1152000" indent="-288000" algn="l" defTabSz="914309" rtl="0" eaLnBrk="1" latinLnBrk="0" hangingPunct="1">
        <a:lnSpc>
          <a:spcPct val="100000"/>
        </a:lnSpc>
        <a:spcBef>
          <a:spcPts val="600"/>
        </a:spcBef>
        <a:spcAft>
          <a:spcPts val="0"/>
        </a:spcAft>
        <a:buClrTx/>
        <a:buSzPct val="100000"/>
        <a:buFont typeface="Arial" panose="020B0604020202020204" pitchFamily="34" charset="0"/>
        <a:buChar char="•"/>
        <a:defRPr sz="1400" kern="1200" spc="0" baseline="0">
          <a:solidFill>
            <a:schemeClr val="tx1"/>
          </a:solidFill>
          <a:latin typeface="+mn-lt"/>
          <a:ea typeface="+mn-ea"/>
          <a:cs typeface="+mn-cs"/>
        </a:defRPr>
      </a:lvl3pPr>
      <a:lvl4pPr marL="1512000" indent="-288000" algn="l" defTabSz="914309" rtl="0" eaLnBrk="1" latinLnBrk="0" hangingPunct="1">
        <a:lnSpc>
          <a:spcPct val="100000"/>
        </a:lnSpc>
        <a:spcBef>
          <a:spcPts val="600"/>
        </a:spcBef>
        <a:spcAft>
          <a:spcPts val="0"/>
        </a:spcAft>
        <a:buClrTx/>
        <a:buSzPct val="95000"/>
        <a:buFont typeface="Arial" panose="020B0604020202020204" pitchFamily="34" charset="0"/>
        <a:buChar char="•"/>
        <a:defRPr sz="1400" kern="1200" spc="0" baseline="0">
          <a:solidFill>
            <a:schemeClr val="tx1"/>
          </a:solidFill>
          <a:latin typeface="+mn-lt"/>
          <a:ea typeface="+mn-ea"/>
          <a:cs typeface="+mn-cs"/>
        </a:defRPr>
      </a:lvl4pPr>
      <a:lvl5pPr marL="1872000" indent="-288000" algn="l" defTabSz="914309" rtl="0" eaLnBrk="1" latinLnBrk="0" hangingPunct="1">
        <a:lnSpc>
          <a:spcPct val="100000"/>
        </a:lnSpc>
        <a:spcBef>
          <a:spcPts val="600"/>
        </a:spcBef>
        <a:spcAft>
          <a:spcPts val="0"/>
        </a:spcAft>
        <a:buClrTx/>
        <a:buSzPct val="90000"/>
        <a:buFont typeface="Arial" panose="020B0604020202020204" pitchFamily="34" charset="0"/>
        <a:buChar char="•"/>
        <a:tabLst>
          <a:tab pos="4483100" algn="l"/>
        </a:tabLst>
        <a:defRPr sz="1400" kern="1200" spc="0" baseline="0">
          <a:solidFill>
            <a:schemeClr val="tx1"/>
          </a:solidFill>
          <a:latin typeface="+mn-lt"/>
          <a:ea typeface="+mn-ea"/>
          <a:cs typeface="+mn-cs"/>
        </a:defRPr>
      </a:lvl5pPr>
      <a:lvl6pPr marL="2160000" indent="-234000" algn="l" defTabSz="914309" rtl="0" eaLnBrk="1" latinLnBrk="0" hangingPunct="1">
        <a:lnSpc>
          <a:spcPct val="100000"/>
        </a:lnSpc>
        <a:spcBef>
          <a:spcPts val="600"/>
        </a:spcBef>
        <a:spcAft>
          <a:spcPts val="0"/>
        </a:spcAft>
        <a:buClrTx/>
        <a:buSzPct val="95000"/>
        <a:buFont typeface="Arial" panose="020B0604020202020204" pitchFamily="34" charset="0"/>
        <a:buChar char="•"/>
        <a:defRPr sz="1100" kern="1200" spc="0">
          <a:solidFill>
            <a:schemeClr val="tx2"/>
          </a:solidFill>
          <a:latin typeface="+mn-lt"/>
          <a:ea typeface="+mn-ea"/>
          <a:cs typeface="+mn-cs"/>
        </a:defRPr>
      </a:lvl6pPr>
      <a:lvl7pPr marL="2520000" indent="-234000" algn="l" defTabSz="914309" rtl="0" eaLnBrk="1" latinLnBrk="0" hangingPunct="1">
        <a:lnSpc>
          <a:spcPct val="100000"/>
        </a:lnSpc>
        <a:spcBef>
          <a:spcPts val="600"/>
        </a:spcBef>
        <a:spcAft>
          <a:spcPts val="0"/>
        </a:spcAft>
        <a:buFont typeface="Arial" panose="020B0604020202020204" pitchFamily="34" charset="0"/>
        <a:buChar char="•"/>
        <a:defRPr sz="1050" kern="1200" spc="0">
          <a:solidFill>
            <a:schemeClr val="tx2"/>
          </a:solidFill>
          <a:latin typeface="+mn-lt"/>
          <a:ea typeface="+mn-ea"/>
          <a:cs typeface="+mn-cs"/>
        </a:defRPr>
      </a:lvl7pPr>
      <a:lvl8pPr marL="3428658"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4" algn="l" defTabSz="914309" rtl="0" eaLnBrk="1" latinLnBrk="0" hangingPunct="1">
        <a:defRPr sz="1800" kern="1200">
          <a:solidFill>
            <a:schemeClr val="tx1"/>
          </a:solidFill>
          <a:latin typeface="+mn-lt"/>
          <a:ea typeface="+mn-ea"/>
          <a:cs typeface="+mn-cs"/>
        </a:defRPr>
      </a:lvl4pPr>
      <a:lvl5pPr marL="1828618" algn="l" defTabSz="914309" rtl="0" eaLnBrk="1" latinLnBrk="0" hangingPunct="1">
        <a:defRPr sz="1800" kern="1200">
          <a:solidFill>
            <a:schemeClr val="tx1"/>
          </a:solidFill>
          <a:latin typeface="+mn-lt"/>
          <a:ea typeface="+mn-ea"/>
          <a:cs typeface="+mn-cs"/>
        </a:defRPr>
      </a:lvl5pPr>
      <a:lvl6pPr marL="2285770"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1"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4088" userDrawn="1">
          <p15:clr>
            <a:srgbClr val="A4A3A4"/>
          </p15:clr>
        </p15:guide>
        <p15:guide id="8" orient="horz" pos="232" userDrawn="1">
          <p15:clr>
            <a:srgbClr val="A4A3A4"/>
          </p15:clr>
        </p15:guide>
        <p15:guide id="12" pos="665" userDrawn="1">
          <p15:clr>
            <a:srgbClr val="A4A3A4"/>
          </p15:clr>
        </p15:guide>
        <p15:guide id="13" pos="3840" userDrawn="1">
          <p15:clr>
            <a:srgbClr val="F26B43"/>
          </p15:clr>
        </p15:guide>
        <p15:guide id="15" orient="horz" pos="2160" userDrawn="1">
          <p15:clr>
            <a:srgbClr val="F26B43"/>
          </p15:clr>
        </p15:guide>
        <p15:guide id="16" pos="7015" userDrawn="1">
          <p15:clr>
            <a:srgbClr val="A4A3A4"/>
          </p15:clr>
        </p15:guide>
        <p15:guide id="17" orient="horz" pos="640" userDrawn="1">
          <p15:clr>
            <a:srgbClr val="A4A3A4"/>
          </p15:clr>
        </p15:guide>
        <p15:guide id="18" orient="horz" pos="3680" userDrawn="1">
          <p15:clr>
            <a:srgbClr val="A4A3A4"/>
          </p15:clr>
        </p15:guide>
        <p15:guide id="19" orient="horz" pos="1207"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4" name="Logo">
            <a:extLst>
              <a:ext uri="{FF2B5EF4-FFF2-40B4-BE49-F238E27FC236}">
                <a16:creationId xmlns:a16="http://schemas.microsoft.com/office/drawing/2014/main" id="{E1CE66AD-69F4-8B80-4A8B-901927898134}"/>
              </a:ext>
            </a:extLst>
          </p:cNvPr>
          <p:cNvPicPr>
            <a:picLocks noGrp="1" noRot="1" noChangeAspect="1" noMove="1" noResize="1" noEditPoints="1" noAdjustHandles="1" noChangeArrowheads="1" noChangeShapeType="1" noCrop="1"/>
          </p:cNvPicPr>
          <p:nvPr userDrawn="1"/>
        </p:nvPicPr>
        <p:blipFill>
          <a:blip cstate="print">
            <a:extLst>
              <a:ext uri="{28A0092B-C50C-407E-A947-70E740481C1C}">
                <a14:useLocalDpi xmlns:a14="http://schemas.microsoft.com/office/drawing/2010/main"/>
              </a:ext>
              <a:ext uri="{96DAC541-7B7A-43D3-8B79-37D633B846F1}">
                <asvg:svgBlip xmlns:asvg="http://schemas.microsoft.com/office/drawing/2016/SVG/main" r:embed="rId33"/>
              </a:ext>
            </a:extLst>
          </a:blip>
          <a:srcRect/>
          <a:stretch/>
        </p:blipFill>
        <p:spPr>
          <a:xfrm>
            <a:off x="10419946" y="369667"/>
            <a:ext cx="1164635" cy="286190"/>
          </a:xfrm>
          <a:prstGeom prst="rect">
            <a:avLst/>
          </a:prstGeom>
        </p:spPr>
      </p:pic>
      <p:sp>
        <p:nvSpPr>
          <p:cNvPr id="10" name="Footer">
            <a:extLst>
              <a:ext uri="{FF2B5EF4-FFF2-40B4-BE49-F238E27FC236}">
                <a16:creationId xmlns:a16="http://schemas.microsoft.com/office/drawing/2014/main" id="{7501204A-B339-4898-74E1-91CE4BBBAA5B}"/>
              </a:ext>
            </a:extLst>
          </p:cNvPr>
          <p:cNvSpPr>
            <a:spLocks noGrp="1"/>
          </p:cNvSpPr>
          <p:nvPr>
            <p:ph type="ftr" sz="quarter" idx="3"/>
          </p:nvPr>
        </p:nvSpPr>
        <p:spPr>
          <a:xfrm>
            <a:off x="1055688" y="6200774"/>
            <a:ext cx="10080626" cy="288926"/>
          </a:xfrm>
          <a:prstGeom prst="rect">
            <a:avLst/>
          </a:prstGeom>
        </p:spPr>
        <p:txBody>
          <a:bodyPr vert="horz" lIns="72000" tIns="0" rIns="72000" bIns="0" rtlCol="0" anchor="ctr" anchorCtr="0"/>
          <a:lstStyle>
            <a:lvl1pPr algn="l">
              <a:defRPr sz="1000" i="1" spc="30" baseline="0">
                <a:solidFill>
                  <a:schemeClr val="tx1">
                    <a:alpha val="75000"/>
                  </a:schemeClr>
                </a:solidFill>
              </a:defRPr>
            </a:lvl1pPr>
          </a:lstStyle>
          <a:p>
            <a:endParaRPr lang="sv-SE" dirty="0"/>
          </a:p>
        </p:txBody>
      </p:sp>
      <p:sp>
        <p:nvSpPr>
          <p:cNvPr id="8" name="Text">
            <a:extLst>
              <a:ext uri="{FF2B5EF4-FFF2-40B4-BE49-F238E27FC236}">
                <a16:creationId xmlns:a16="http://schemas.microsoft.com/office/drawing/2014/main" id="{C2669F2D-5AAC-CF6F-81BD-CCFA65EE1CF3}"/>
              </a:ext>
            </a:extLst>
          </p:cNvPr>
          <p:cNvSpPr>
            <a:spLocks noGrp="1"/>
          </p:cNvSpPr>
          <p:nvPr>
            <p:ph type="body" idx="1"/>
          </p:nvPr>
        </p:nvSpPr>
        <p:spPr>
          <a:xfrm>
            <a:off x="1055688" y="1916112"/>
            <a:ext cx="10080626" cy="3925887"/>
          </a:xfrm>
          <a:prstGeom prst="rect">
            <a:avLst/>
          </a:prstGeom>
        </p:spPr>
        <p:txBody>
          <a:bodyPr vert="horz" lIns="91440" tIns="90000" rIns="91440" bIns="9000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a:extLst>
              <a:ext uri="{FF2B5EF4-FFF2-40B4-BE49-F238E27FC236}">
                <a16:creationId xmlns:a16="http://schemas.microsoft.com/office/drawing/2014/main" id="{392AC48A-CBA3-3644-5B60-8DC0AFA9B720}"/>
              </a:ext>
            </a:extLst>
          </p:cNvPr>
          <p:cNvSpPr>
            <a:spLocks noGrp="1"/>
          </p:cNvSpPr>
          <p:nvPr>
            <p:ph type="title"/>
          </p:nvPr>
        </p:nvSpPr>
        <p:spPr>
          <a:xfrm>
            <a:off x="1055688" y="1015999"/>
            <a:ext cx="10080627" cy="678047"/>
          </a:xfrm>
          <a:prstGeom prst="rect">
            <a:avLst/>
          </a:prstGeom>
        </p:spPr>
        <p:txBody>
          <a:bodyPr vert="horz" lIns="36000" tIns="36000" rIns="36000" bIns="36000" rtlCol="0" anchor="t" anchorCtr="0">
            <a:normAutofit/>
          </a:bodyPr>
          <a:lstStyle/>
          <a:p>
            <a:r>
              <a:rPr lang="en-US" dirty="0"/>
              <a:t>Click to add title</a:t>
            </a:r>
            <a:endParaRPr lang="sv-SE" dirty="0"/>
          </a:p>
        </p:txBody>
      </p:sp>
    </p:spTree>
    <p:extLst>
      <p:ext uri="{BB962C8B-B14F-4D97-AF65-F5344CB8AC3E}">
        <p14:creationId xmlns:p14="http://schemas.microsoft.com/office/powerpoint/2010/main" val="3779576350"/>
      </p:ext>
    </p:extLst>
  </p:cSld>
  <p:clrMap bg1="dk1" tx1="lt1" bg2="dk2" tx2="lt2" accent1="accent1" accent2="accent2" accent3="accent3" accent4="accent4" accent5="accent5" accent6="accent6" hlink="hlink" folHlink="folHlink"/>
  <p:sldLayoutIdLst>
    <p:sldLayoutId id="2147484442" r:id="rId1"/>
    <p:sldLayoutId id="2147484449" r:id="rId2"/>
    <p:sldLayoutId id="2147484451" r:id="rId3"/>
    <p:sldLayoutId id="2147484395" r:id="rId4"/>
    <p:sldLayoutId id="2147484428" r:id="rId5"/>
    <p:sldLayoutId id="2147484371" r:id="rId6"/>
    <p:sldLayoutId id="2147484372" r:id="rId7"/>
    <p:sldLayoutId id="2147484373" r:id="rId8"/>
    <p:sldLayoutId id="2147484374" r:id="rId9"/>
    <p:sldLayoutId id="2147484375" r:id="rId10"/>
    <p:sldLayoutId id="2147484376" r:id="rId11"/>
    <p:sldLayoutId id="2147484377" r:id="rId12"/>
    <p:sldLayoutId id="2147484445" r:id="rId13"/>
    <p:sldLayoutId id="2147484378" r:id="rId14"/>
    <p:sldLayoutId id="2147484438" r:id="rId15"/>
    <p:sldLayoutId id="2147484446" r:id="rId16"/>
    <p:sldLayoutId id="2147484379" r:id="rId17"/>
    <p:sldLayoutId id="2147484439" r:id="rId18"/>
    <p:sldLayoutId id="2147484382" r:id="rId19"/>
    <p:sldLayoutId id="2147484384" r:id="rId20"/>
    <p:sldLayoutId id="2147484388" r:id="rId21"/>
    <p:sldLayoutId id="2147484390" r:id="rId22"/>
    <p:sldLayoutId id="2147484391" r:id="rId23"/>
    <p:sldLayoutId id="2147484392" r:id="rId24"/>
    <p:sldLayoutId id="2147484393" r:id="rId25"/>
    <p:sldLayoutId id="2147484361" r:id="rId26"/>
    <p:sldLayoutId id="2147484362" r:id="rId27"/>
    <p:sldLayoutId id="2147484360" r:id="rId28"/>
    <p:sldLayoutId id="2147484364" r:id="rId29"/>
    <p:sldLayoutId id="2147484363" r:id="rId30"/>
    <p:sldLayoutId id="2147484394" r:id="rId31"/>
  </p:sldLayoutIdLst>
  <p:hf sldNum="0" hdr="0"/>
  <p:txStyles>
    <p:titleStyle>
      <a:lvl1pPr algn="l" defTabSz="914309" rtl="0" eaLnBrk="1" latinLnBrk="0" hangingPunct="1">
        <a:lnSpc>
          <a:spcPct val="90000"/>
        </a:lnSpc>
        <a:spcBef>
          <a:spcPct val="0"/>
        </a:spcBef>
        <a:buNone/>
        <a:defRPr sz="4000" b="1" i="0" kern="1200">
          <a:solidFill>
            <a:schemeClr val="tx1"/>
          </a:solidFill>
          <a:latin typeface="+mj-lt"/>
          <a:ea typeface="+mj-ea"/>
          <a:cs typeface="+mj-cs"/>
        </a:defRPr>
      </a:lvl1pPr>
    </p:titleStyle>
    <p:bodyStyle>
      <a:lvl1pPr marL="468000" indent="-468000" algn="l" defTabSz="914309" rtl="0" eaLnBrk="1" latinLnBrk="0" hangingPunct="1">
        <a:lnSpc>
          <a:spcPct val="110000"/>
        </a:lnSpc>
        <a:spcBef>
          <a:spcPts val="700"/>
        </a:spcBef>
        <a:spcAft>
          <a:spcPts val="0"/>
        </a:spcAft>
        <a:buClrTx/>
        <a:buSzPct val="90000"/>
        <a:buFont typeface="System Font Regular"/>
        <a:buChar char="→"/>
        <a:tabLst/>
        <a:defRPr sz="1800" kern="1200" spc="0" baseline="0">
          <a:solidFill>
            <a:schemeClr val="tx1"/>
          </a:solidFill>
          <a:latin typeface="+mn-lt"/>
          <a:ea typeface="+mn-ea"/>
          <a:cs typeface="+mn-cs"/>
        </a:defRPr>
      </a:lvl1pPr>
      <a:lvl2pPr marL="828000" indent="-288000" algn="l" defTabSz="914309" rtl="0" eaLnBrk="1" latinLnBrk="0" hangingPunct="1">
        <a:lnSpc>
          <a:spcPct val="100000"/>
        </a:lnSpc>
        <a:spcBef>
          <a:spcPts val="400"/>
        </a:spcBef>
        <a:spcAft>
          <a:spcPts val="0"/>
        </a:spcAft>
        <a:buClrTx/>
        <a:buSzPct val="105000"/>
        <a:buFont typeface="System Font Regular"/>
        <a:buChar char="–"/>
        <a:defRPr sz="1600" b="0" kern="1200" spc="0" baseline="0">
          <a:solidFill>
            <a:schemeClr val="tx1"/>
          </a:solidFill>
          <a:latin typeface="+mn-lt"/>
          <a:ea typeface="+mn-ea"/>
          <a:cs typeface="+mn-cs"/>
        </a:defRPr>
      </a:lvl2pPr>
      <a:lvl3pPr marL="1152000" indent="-288000" algn="l" defTabSz="914309" rtl="0" eaLnBrk="1" latinLnBrk="0" hangingPunct="1">
        <a:lnSpc>
          <a:spcPct val="100000"/>
        </a:lnSpc>
        <a:spcBef>
          <a:spcPts val="600"/>
        </a:spcBef>
        <a:spcAft>
          <a:spcPts val="0"/>
        </a:spcAft>
        <a:buClrTx/>
        <a:buSzPct val="100000"/>
        <a:buFont typeface="Arial" panose="020B0604020202020204" pitchFamily="34" charset="0"/>
        <a:buChar char="•"/>
        <a:defRPr sz="1400" kern="1200" spc="0" baseline="0">
          <a:solidFill>
            <a:schemeClr val="tx1"/>
          </a:solidFill>
          <a:latin typeface="+mn-lt"/>
          <a:ea typeface="+mn-ea"/>
          <a:cs typeface="+mn-cs"/>
        </a:defRPr>
      </a:lvl3pPr>
      <a:lvl4pPr marL="1512000" indent="-288000" algn="l" defTabSz="914309" rtl="0" eaLnBrk="1" latinLnBrk="0" hangingPunct="1">
        <a:lnSpc>
          <a:spcPct val="100000"/>
        </a:lnSpc>
        <a:spcBef>
          <a:spcPts val="600"/>
        </a:spcBef>
        <a:spcAft>
          <a:spcPts val="0"/>
        </a:spcAft>
        <a:buClrTx/>
        <a:buSzPct val="95000"/>
        <a:buFont typeface="Arial" panose="020B0604020202020204" pitchFamily="34" charset="0"/>
        <a:buChar char="•"/>
        <a:defRPr sz="1400" kern="1200" spc="0" baseline="0">
          <a:solidFill>
            <a:schemeClr val="tx1"/>
          </a:solidFill>
          <a:latin typeface="+mn-lt"/>
          <a:ea typeface="+mn-ea"/>
          <a:cs typeface="+mn-cs"/>
        </a:defRPr>
      </a:lvl4pPr>
      <a:lvl5pPr marL="1872000" indent="-288000" algn="l" defTabSz="914309" rtl="0" eaLnBrk="1" latinLnBrk="0" hangingPunct="1">
        <a:lnSpc>
          <a:spcPct val="100000"/>
        </a:lnSpc>
        <a:spcBef>
          <a:spcPts val="600"/>
        </a:spcBef>
        <a:spcAft>
          <a:spcPts val="0"/>
        </a:spcAft>
        <a:buClrTx/>
        <a:buSzPct val="90000"/>
        <a:buFont typeface="Arial" panose="020B0604020202020204" pitchFamily="34" charset="0"/>
        <a:buChar char="•"/>
        <a:tabLst>
          <a:tab pos="4483100" algn="l"/>
        </a:tabLst>
        <a:defRPr sz="1400" kern="1200" spc="0" baseline="0">
          <a:solidFill>
            <a:schemeClr val="tx1"/>
          </a:solidFill>
          <a:latin typeface="+mn-lt"/>
          <a:ea typeface="+mn-ea"/>
          <a:cs typeface="+mn-cs"/>
        </a:defRPr>
      </a:lvl5pPr>
      <a:lvl6pPr marL="2160000" indent="-234000" algn="l" defTabSz="914309" rtl="0" eaLnBrk="1" latinLnBrk="0" hangingPunct="1">
        <a:lnSpc>
          <a:spcPct val="100000"/>
        </a:lnSpc>
        <a:spcBef>
          <a:spcPts val="600"/>
        </a:spcBef>
        <a:spcAft>
          <a:spcPts val="0"/>
        </a:spcAft>
        <a:buClrTx/>
        <a:buSzPct val="95000"/>
        <a:buFont typeface="Arial" panose="020B0604020202020204" pitchFamily="34" charset="0"/>
        <a:buChar char="•"/>
        <a:defRPr sz="1100" kern="1200" spc="0">
          <a:solidFill>
            <a:schemeClr val="tx2"/>
          </a:solidFill>
          <a:latin typeface="+mn-lt"/>
          <a:ea typeface="+mn-ea"/>
          <a:cs typeface="+mn-cs"/>
        </a:defRPr>
      </a:lvl6pPr>
      <a:lvl7pPr marL="2520000" indent="-234000" algn="l" defTabSz="914309" rtl="0" eaLnBrk="1" latinLnBrk="0" hangingPunct="1">
        <a:lnSpc>
          <a:spcPct val="100000"/>
        </a:lnSpc>
        <a:spcBef>
          <a:spcPts val="600"/>
        </a:spcBef>
        <a:spcAft>
          <a:spcPts val="0"/>
        </a:spcAft>
        <a:buFont typeface="Arial" panose="020B0604020202020204" pitchFamily="34" charset="0"/>
        <a:buChar char="•"/>
        <a:defRPr sz="1050" kern="1200" spc="0">
          <a:solidFill>
            <a:schemeClr val="tx2"/>
          </a:solidFill>
          <a:latin typeface="+mn-lt"/>
          <a:ea typeface="+mn-ea"/>
          <a:cs typeface="+mn-cs"/>
        </a:defRPr>
      </a:lvl7pPr>
      <a:lvl8pPr marL="3428658"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4" algn="l" defTabSz="914309" rtl="0" eaLnBrk="1" latinLnBrk="0" hangingPunct="1">
        <a:defRPr sz="1800" kern="1200">
          <a:solidFill>
            <a:schemeClr val="tx1"/>
          </a:solidFill>
          <a:latin typeface="+mn-lt"/>
          <a:ea typeface="+mn-ea"/>
          <a:cs typeface="+mn-cs"/>
        </a:defRPr>
      </a:lvl4pPr>
      <a:lvl5pPr marL="1828618" algn="l" defTabSz="914309" rtl="0" eaLnBrk="1" latinLnBrk="0" hangingPunct="1">
        <a:defRPr sz="1800" kern="1200">
          <a:solidFill>
            <a:schemeClr val="tx1"/>
          </a:solidFill>
          <a:latin typeface="+mn-lt"/>
          <a:ea typeface="+mn-ea"/>
          <a:cs typeface="+mn-cs"/>
        </a:defRPr>
      </a:lvl5pPr>
      <a:lvl6pPr marL="2285770"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1"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4088" userDrawn="1">
          <p15:clr>
            <a:srgbClr val="A4A3A4"/>
          </p15:clr>
        </p15:guide>
        <p15:guide id="8" orient="horz" pos="232" userDrawn="1">
          <p15:clr>
            <a:srgbClr val="A4A3A4"/>
          </p15:clr>
        </p15:guide>
        <p15:guide id="12" pos="665" userDrawn="1">
          <p15:clr>
            <a:srgbClr val="A4A3A4"/>
          </p15:clr>
        </p15:guide>
        <p15:guide id="13" pos="3840" userDrawn="1">
          <p15:clr>
            <a:srgbClr val="F26B43"/>
          </p15:clr>
        </p15:guide>
        <p15:guide id="15" orient="horz" pos="2160" userDrawn="1">
          <p15:clr>
            <a:srgbClr val="F26B43"/>
          </p15:clr>
        </p15:guide>
        <p15:guide id="16" pos="7015" userDrawn="1">
          <p15:clr>
            <a:srgbClr val="A4A3A4"/>
          </p15:clr>
        </p15:guide>
        <p15:guide id="17" orient="horz" pos="640" userDrawn="1">
          <p15:clr>
            <a:srgbClr val="A4A3A4"/>
          </p15:clr>
        </p15:guide>
        <p15:guide id="18" orient="horz" pos="3680" userDrawn="1">
          <p15:clr>
            <a:srgbClr val="A4A3A4"/>
          </p15:clr>
        </p15:guide>
        <p15:guide id="19" orient="horz" pos="1207" userDrawn="1">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Logo">
            <a:extLst>
              <a:ext uri="{FF2B5EF4-FFF2-40B4-BE49-F238E27FC236}">
                <a16:creationId xmlns:a16="http://schemas.microsoft.com/office/drawing/2014/main" id="{E1CE66AD-69F4-8B80-4A8B-901927898134}"/>
              </a:ext>
            </a:extLst>
          </p:cNvPr>
          <p:cNvPicPr>
            <a:picLocks noGrp="1" noRot="1" noChangeAspect="1" noMove="1" noResize="1" noEditPoints="1" noAdjustHandles="1" noChangeArrowheads="1" noChangeShapeType="1" noCrop="1"/>
          </p:cNvPicPr>
          <p:nvPr userDrawn="1"/>
        </p:nvPicPr>
        <p:blipFill>
          <a:blip cstate="print">
            <a:extLst>
              <a:ext uri="{28A0092B-C50C-407E-A947-70E740481C1C}">
                <a14:useLocalDpi xmlns:a14="http://schemas.microsoft.com/office/drawing/2010/main"/>
              </a:ext>
              <a:ext uri="{96DAC541-7B7A-43D3-8B79-37D633B846F1}">
                <asvg:svgBlip xmlns:asvg="http://schemas.microsoft.com/office/drawing/2016/SVG/main" r:embed="rId22"/>
              </a:ext>
            </a:extLst>
          </a:blip>
          <a:srcRect/>
          <a:stretch/>
        </p:blipFill>
        <p:spPr>
          <a:xfrm>
            <a:off x="10419946" y="369667"/>
            <a:ext cx="1164635" cy="286190"/>
          </a:xfrm>
          <a:prstGeom prst="rect">
            <a:avLst/>
          </a:prstGeom>
        </p:spPr>
      </p:pic>
      <p:sp>
        <p:nvSpPr>
          <p:cNvPr id="10" name="Footer">
            <a:extLst>
              <a:ext uri="{FF2B5EF4-FFF2-40B4-BE49-F238E27FC236}">
                <a16:creationId xmlns:a16="http://schemas.microsoft.com/office/drawing/2014/main" id="{7501204A-B339-4898-74E1-91CE4BBBAA5B}"/>
              </a:ext>
            </a:extLst>
          </p:cNvPr>
          <p:cNvSpPr>
            <a:spLocks noGrp="1"/>
          </p:cNvSpPr>
          <p:nvPr>
            <p:ph type="ftr" sz="quarter" idx="3"/>
          </p:nvPr>
        </p:nvSpPr>
        <p:spPr>
          <a:xfrm>
            <a:off x="1055688" y="6200774"/>
            <a:ext cx="10080626" cy="288926"/>
          </a:xfrm>
          <a:prstGeom prst="rect">
            <a:avLst/>
          </a:prstGeom>
        </p:spPr>
        <p:txBody>
          <a:bodyPr vert="horz" lIns="72000" tIns="0" rIns="72000" bIns="0" rtlCol="0" anchor="ctr" anchorCtr="0"/>
          <a:lstStyle>
            <a:lvl1pPr algn="l">
              <a:defRPr sz="1000" i="1" spc="30" baseline="0">
                <a:solidFill>
                  <a:schemeClr val="tx1">
                    <a:alpha val="75000"/>
                  </a:schemeClr>
                </a:solidFill>
              </a:defRPr>
            </a:lvl1pPr>
          </a:lstStyle>
          <a:p>
            <a:endParaRPr lang="sv-SE" dirty="0"/>
          </a:p>
        </p:txBody>
      </p:sp>
      <p:sp>
        <p:nvSpPr>
          <p:cNvPr id="8" name="Text">
            <a:extLst>
              <a:ext uri="{FF2B5EF4-FFF2-40B4-BE49-F238E27FC236}">
                <a16:creationId xmlns:a16="http://schemas.microsoft.com/office/drawing/2014/main" id="{C2669F2D-5AAC-CF6F-81BD-CCFA65EE1CF3}"/>
              </a:ext>
            </a:extLst>
          </p:cNvPr>
          <p:cNvSpPr>
            <a:spLocks noGrp="1"/>
          </p:cNvSpPr>
          <p:nvPr>
            <p:ph type="body" idx="1"/>
          </p:nvPr>
        </p:nvSpPr>
        <p:spPr>
          <a:xfrm>
            <a:off x="1055688" y="1916112"/>
            <a:ext cx="10080626" cy="3925887"/>
          </a:xfrm>
          <a:prstGeom prst="rect">
            <a:avLst/>
          </a:prstGeom>
        </p:spPr>
        <p:txBody>
          <a:bodyPr vert="horz" lIns="91440" tIns="90000" rIns="91440" bIns="9000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a:extLst>
              <a:ext uri="{FF2B5EF4-FFF2-40B4-BE49-F238E27FC236}">
                <a16:creationId xmlns:a16="http://schemas.microsoft.com/office/drawing/2014/main" id="{392AC48A-CBA3-3644-5B60-8DC0AFA9B720}"/>
              </a:ext>
            </a:extLst>
          </p:cNvPr>
          <p:cNvSpPr>
            <a:spLocks noGrp="1"/>
          </p:cNvSpPr>
          <p:nvPr>
            <p:ph type="title"/>
          </p:nvPr>
        </p:nvSpPr>
        <p:spPr>
          <a:xfrm>
            <a:off x="1055688" y="1015999"/>
            <a:ext cx="10080627" cy="678047"/>
          </a:xfrm>
          <a:prstGeom prst="rect">
            <a:avLst/>
          </a:prstGeom>
        </p:spPr>
        <p:txBody>
          <a:bodyPr vert="horz" lIns="36000" tIns="36000" rIns="36000" bIns="36000" rtlCol="0" anchor="t" anchorCtr="0">
            <a:normAutofit/>
          </a:bodyPr>
          <a:lstStyle/>
          <a:p>
            <a:r>
              <a:rPr lang="en-US" dirty="0"/>
              <a:t>Click to add title</a:t>
            </a:r>
            <a:endParaRPr lang="sv-SE" dirty="0"/>
          </a:p>
        </p:txBody>
      </p:sp>
    </p:spTree>
    <p:extLst>
      <p:ext uri="{BB962C8B-B14F-4D97-AF65-F5344CB8AC3E}">
        <p14:creationId xmlns:p14="http://schemas.microsoft.com/office/powerpoint/2010/main" val="3827837087"/>
      </p:ext>
    </p:extLst>
  </p:cSld>
  <p:clrMap bg1="dk1" tx1="lt1" bg2="dk2" tx2="lt2" accent1="accent1" accent2="accent2" accent3="accent3" accent4="accent4" accent5="accent5" accent6="accent6" hlink="hlink" folHlink="folHlink"/>
  <p:sldLayoutIdLst>
    <p:sldLayoutId id="2147484433" r:id="rId1"/>
    <p:sldLayoutId id="2147484403" r:id="rId2"/>
    <p:sldLayoutId id="2147484429" r:id="rId3"/>
    <p:sldLayoutId id="2147484404" r:id="rId4"/>
    <p:sldLayoutId id="2147484405" r:id="rId5"/>
    <p:sldLayoutId id="2147484406" r:id="rId6"/>
    <p:sldLayoutId id="2147484407" r:id="rId7"/>
    <p:sldLayoutId id="2147484408" r:id="rId8"/>
    <p:sldLayoutId id="2147484409" r:id="rId9"/>
    <p:sldLayoutId id="2147484410" r:id="rId10"/>
    <p:sldLayoutId id="2147484448" r:id="rId11"/>
    <p:sldLayoutId id="2147484411" r:id="rId12"/>
    <p:sldLayoutId id="2147484440" r:id="rId13"/>
    <p:sldLayoutId id="2147484447" r:id="rId14"/>
    <p:sldLayoutId id="2147484412" r:id="rId15"/>
    <p:sldLayoutId id="2147484441" r:id="rId16"/>
    <p:sldLayoutId id="2147484415" r:id="rId17"/>
    <p:sldLayoutId id="2147484416" r:id="rId18"/>
    <p:sldLayoutId id="2147484419" r:id="rId19"/>
    <p:sldLayoutId id="2147484424" r:id="rId20"/>
  </p:sldLayoutIdLst>
  <p:hf sldNum="0" hdr="0"/>
  <p:txStyles>
    <p:titleStyle>
      <a:lvl1pPr algn="l" defTabSz="914309" rtl="0" eaLnBrk="1" latinLnBrk="0" hangingPunct="1">
        <a:lnSpc>
          <a:spcPct val="90000"/>
        </a:lnSpc>
        <a:spcBef>
          <a:spcPct val="0"/>
        </a:spcBef>
        <a:buNone/>
        <a:defRPr sz="4000" b="1" i="0" kern="1200">
          <a:solidFill>
            <a:schemeClr val="tx1"/>
          </a:solidFill>
          <a:latin typeface="+mj-lt"/>
          <a:ea typeface="+mj-ea"/>
          <a:cs typeface="+mj-cs"/>
        </a:defRPr>
      </a:lvl1pPr>
    </p:titleStyle>
    <p:bodyStyle>
      <a:lvl1pPr marL="468000" indent="-468000" algn="l" defTabSz="914309" rtl="0" eaLnBrk="1" latinLnBrk="0" hangingPunct="1">
        <a:lnSpc>
          <a:spcPct val="110000"/>
        </a:lnSpc>
        <a:spcBef>
          <a:spcPts val="700"/>
        </a:spcBef>
        <a:spcAft>
          <a:spcPts val="0"/>
        </a:spcAft>
        <a:buClrTx/>
        <a:buSzPct val="90000"/>
        <a:buFont typeface="System Font Regular"/>
        <a:buChar char="→"/>
        <a:tabLst/>
        <a:defRPr sz="1800" kern="1200" spc="0" baseline="0">
          <a:solidFill>
            <a:schemeClr val="tx1"/>
          </a:solidFill>
          <a:latin typeface="+mn-lt"/>
          <a:ea typeface="+mn-ea"/>
          <a:cs typeface="+mn-cs"/>
        </a:defRPr>
      </a:lvl1pPr>
      <a:lvl2pPr marL="828000" indent="-288000" algn="l" defTabSz="914309" rtl="0" eaLnBrk="1" latinLnBrk="0" hangingPunct="1">
        <a:lnSpc>
          <a:spcPct val="100000"/>
        </a:lnSpc>
        <a:spcBef>
          <a:spcPts val="400"/>
        </a:spcBef>
        <a:spcAft>
          <a:spcPts val="0"/>
        </a:spcAft>
        <a:buClrTx/>
        <a:buSzPct val="105000"/>
        <a:buFont typeface="System Font Regular"/>
        <a:buChar char="–"/>
        <a:defRPr sz="1600" b="0" kern="1200" spc="0" baseline="0">
          <a:solidFill>
            <a:schemeClr val="tx1"/>
          </a:solidFill>
          <a:latin typeface="+mn-lt"/>
          <a:ea typeface="+mn-ea"/>
          <a:cs typeface="+mn-cs"/>
        </a:defRPr>
      </a:lvl2pPr>
      <a:lvl3pPr marL="1152000" indent="-288000" algn="l" defTabSz="914309" rtl="0" eaLnBrk="1" latinLnBrk="0" hangingPunct="1">
        <a:lnSpc>
          <a:spcPct val="100000"/>
        </a:lnSpc>
        <a:spcBef>
          <a:spcPts val="600"/>
        </a:spcBef>
        <a:spcAft>
          <a:spcPts val="0"/>
        </a:spcAft>
        <a:buClrTx/>
        <a:buSzPct val="100000"/>
        <a:buFont typeface="Arial" panose="020B0604020202020204" pitchFamily="34" charset="0"/>
        <a:buChar char="•"/>
        <a:defRPr sz="1400" kern="1200" spc="0" baseline="0">
          <a:solidFill>
            <a:schemeClr val="tx1"/>
          </a:solidFill>
          <a:latin typeface="+mn-lt"/>
          <a:ea typeface="+mn-ea"/>
          <a:cs typeface="+mn-cs"/>
        </a:defRPr>
      </a:lvl3pPr>
      <a:lvl4pPr marL="1512000" indent="-288000" algn="l" defTabSz="914309" rtl="0" eaLnBrk="1" latinLnBrk="0" hangingPunct="1">
        <a:lnSpc>
          <a:spcPct val="100000"/>
        </a:lnSpc>
        <a:spcBef>
          <a:spcPts val="600"/>
        </a:spcBef>
        <a:spcAft>
          <a:spcPts val="0"/>
        </a:spcAft>
        <a:buClrTx/>
        <a:buSzPct val="95000"/>
        <a:buFont typeface="Arial" panose="020B0604020202020204" pitchFamily="34" charset="0"/>
        <a:buChar char="•"/>
        <a:defRPr sz="1400" kern="1200" spc="0" baseline="0">
          <a:solidFill>
            <a:schemeClr val="tx1"/>
          </a:solidFill>
          <a:latin typeface="+mn-lt"/>
          <a:ea typeface="+mn-ea"/>
          <a:cs typeface="+mn-cs"/>
        </a:defRPr>
      </a:lvl4pPr>
      <a:lvl5pPr marL="1872000" indent="-288000" algn="l" defTabSz="914309" rtl="0" eaLnBrk="1" latinLnBrk="0" hangingPunct="1">
        <a:lnSpc>
          <a:spcPct val="100000"/>
        </a:lnSpc>
        <a:spcBef>
          <a:spcPts val="600"/>
        </a:spcBef>
        <a:spcAft>
          <a:spcPts val="0"/>
        </a:spcAft>
        <a:buClrTx/>
        <a:buSzPct val="90000"/>
        <a:buFont typeface="Arial" panose="020B0604020202020204" pitchFamily="34" charset="0"/>
        <a:buChar char="•"/>
        <a:tabLst>
          <a:tab pos="4483100" algn="l"/>
        </a:tabLst>
        <a:defRPr sz="1400" kern="1200" spc="0" baseline="0">
          <a:solidFill>
            <a:schemeClr val="tx1"/>
          </a:solidFill>
          <a:latin typeface="+mn-lt"/>
          <a:ea typeface="+mn-ea"/>
          <a:cs typeface="+mn-cs"/>
        </a:defRPr>
      </a:lvl5pPr>
      <a:lvl6pPr marL="2160000" indent="-234000" algn="l" defTabSz="914309" rtl="0" eaLnBrk="1" latinLnBrk="0" hangingPunct="1">
        <a:lnSpc>
          <a:spcPct val="100000"/>
        </a:lnSpc>
        <a:spcBef>
          <a:spcPts val="600"/>
        </a:spcBef>
        <a:spcAft>
          <a:spcPts val="0"/>
        </a:spcAft>
        <a:buClrTx/>
        <a:buSzPct val="95000"/>
        <a:buFont typeface="Arial" panose="020B0604020202020204" pitchFamily="34" charset="0"/>
        <a:buChar char="•"/>
        <a:defRPr sz="1100" kern="1200" spc="0">
          <a:solidFill>
            <a:schemeClr val="tx2"/>
          </a:solidFill>
          <a:latin typeface="+mn-lt"/>
          <a:ea typeface="+mn-ea"/>
          <a:cs typeface="+mn-cs"/>
        </a:defRPr>
      </a:lvl6pPr>
      <a:lvl7pPr marL="2520000" indent="-234000" algn="l" defTabSz="914309" rtl="0" eaLnBrk="1" latinLnBrk="0" hangingPunct="1">
        <a:lnSpc>
          <a:spcPct val="100000"/>
        </a:lnSpc>
        <a:spcBef>
          <a:spcPts val="600"/>
        </a:spcBef>
        <a:spcAft>
          <a:spcPts val="0"/>
        </a:spcAft>
        <a:buFont typeface="Arial" panose="020B0604020202020204" pitchFamily="34" charset="0"/>
        <a:buChar char="•"/>
        <a:defRPr sz="1050" kern="1200" spc="0">
          <a:solidFill>
            <a:schemeClr val="tx2"/>
          </a:solidFill>
          <a:latin typeface="+mn-lt"/>
          <a:ea typeface="+mn-ea"/>
          <a:cs typeface="+mn-cs"/>
        </a:defRPr>
      </a:lvl7pPr>
      <a:lvl8pPr marL="3428658"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4" algn="l" defTabSz="914309" rtl="0" eaLnBrk="1" latinLnBrk="0" hangingPunct="1">
        <a:defRPr sz="1800" kern="1200">
          <a:solidFill>
            <a:schemeClr val="tx1"/>
          </a:solidFill>
          <a:latin typeface="+mn-lt"/>
          <a:ea typeface="+mn-ea"/>
          <a:cs typeface="+mn-cs"/>
        </a:defRPr>
      </a:lvl4pPr>
      <a:lvl5pPr marL="1828618" algn="l" defTabSz="914309" rtl="0" eaLnBrk="1" latinLnBrk="0" hangingPunct="1">
        <a:defRPr sz="1800" kern="1200">
          <a:solidFill>
            <a:schemeClr val="tx1"/>
          </a:solidFill>
          <a:latin typeface="+mn-lt"/>
          <a:ea typeface="+mn-ea"/>
          <a:cs typeface="+mn-cs"/>
        </a:defRPr>
      </a:lvl5pPr>
      <a:lvl6pPr marL="2285770"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1"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4088" userDrawn="1">
          <p15:clr>
            <a:srgbClr val="A4A3A4"/>
          </p15:clr>
        </p15:guide>
        <p15:guide id="8" orient="horz" pos="232" userDrawn="1">
          <p15:clr>
            <a:srgbClr val="A4A3A4"/>
          </p15:clr>
        </p15:guide>
        <p15:guide id="12" pos="665" userDrawn="1">
          <p15:clr>
            <a:srgbClr val="A4A3A4"/>
          </p15:clr>
        </p15:guide>
        <p15:guide id="13" pos="3840" userDrawn="1">
          <p15:clr>
            <a:srgbClr val="F26B43"/>
          </p15:clr>
        </p15:guide>
        <p15:guide id="15" orient="horz" pos="2160" userDrawn="1">
          <p15:clr>
            <a:srgbClr val="F26B43"/>
          </p15:clr>
        </p15:guide>
        <p15:guide id="16" pos="7015" userDrawn="1">
          <p15:clr>
            <a:srgbClr val="A4A3A4"/>
          </p15:clr>
        </p15:guide>
        <p15:guide id="17" orient="horz" pos="640" userDrawn="1">
          <p15:clr>
            <a:srgbClr val="A4A3A4"/>
          </p15:clr>
        </p15:guide>
        <p15:guide id="18" orient="horz" pos="3680" userDrawn="1">
          <p15:clr>
            <a:srgbClr val="A4A3A4"/>
          </p15:clr>
        </p15:guide>
        <p15:guide id="19" orient="horz" pos="1207" userDrawn="1">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7E5555-FCF6-2EAF-7DD8-5A231E7D50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77664C-F263-1D39-4BAF-C00E66202C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9B2B01-F553-371D-21F3-E8F0CB20DA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3125991-93B5-7A46-AB7C-9A56911F0A37}" type="datetimeFigureOut">
              <a:rPr lang="en-US" smtClean="0"/>
              <a:t>5/22/2026</a:t>
            </a:fld>
            <a:endParaRPr lang="en-US"/>
          </a:p>
        </p:txBody>
      </p:sp>
      <p:sp>
        <p:nvSpPr>
          <p:cNvPr id="5" name="Footer Placeholder 4">
            <a:extLst>
              <a:ext uri="{FF2B5EF4-FFF2-40B4-BE49-F238E27FC236}">
                <a16:creationId xmlns:a16="http://schemas.microsoft.com/office/drawing/2014/main" id="{FB43AE8C-4638-AD3D-B3FA-02754613E5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8DDF46D-D014-9AD5-5C7F-053D765DB9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8AA7D40-8A77-AB4B-958E-AEFD1BC837D4}" type="slidenum">
              <a:rPr lang="en-US" smtClean="0"/>
              <a:t>‹#›</a:t>
            </a:fld>
            <a:endParaRPr lang="en-US"/>
          </a:p>
        </p:txBody>
      </p:sp>
    </p:spTree>
    <p:extLst>
      <p:ext uri="{BB962C8B-B14F-4D97-AF65-F5344CB8AC3E}">
        <p14:creationId xmlns:p14="http://schemas.microsoft.com/office/powerpoint/2010/main" val="569094692"/>
      </p:ext>
    </p:extLst>
  </p:cSld>
  <p:clrMap bg1="lt1" tx1="dk1" bg2="lt2" tx2="dk2" accent1="accent1" accent2="accent2" accent3="accent3" accent4="accent4" accent5="accent5" accent6="accent6" hlink="hlink" folHlink="folHlink"/>
  <p:sldLayoutIdLst>
    <p:sldLayoutId id="2147484454" r:id="rId1"/>
    <p:sldLayoutId id="2147484455" r:id="rId2"/>
    <p:sldLayoutId id="2147484456" r:id="rId3"/>
    <p:sldLayoutId id="2147484457" r:id="rId4"/>
    <p:sldLayoutId id="2147484458" r:id="rId5"/>
    <p:sldLayoutId id="2147484459" r:id="rId6"/>
    <p:sldLayoutId id="2147484460" r:id="rId7"/>
    <p:sldLayoutId id="2147484461" r:id="rId8"/>
    <p:sldLayoutId id="2147484462" r:id="rId9"/>
    <p:sldLayoutId id="2147484463" r:id="rId10"/>
    <p:sldLayoutId id="214748446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 name="Footer">
            <a:extLst>
              <a:ext uri="{FF2B5EF4-FFF2-40B4-BE49-F238E27FC236}">
                <a16:creationId xmlns:a16="http://schemas.microsoft.com/office/drawing/2014/main" id="{7501204A-B339-4898-74E1-91CE4BBBAA5B}"/>
              </a:ext>
            </a:extLst>
          </p:cNvPr>
          <p:cNvSpPr>
            <a:spLocks noGrp="1"/>
          </p:cNvSpPr>
          <p:nvPr>
            <p:ph type="ftr" sz="quarter" idx="3"/>
          </p:nvPr>
        </p:nvSpPr>
        <p:spPr>
          <a:xfrm>
            <a:off x="839788" y="6200775"/>
            <a:ext cx="10512422" cy="288924"/>
          </a:xfrm>
          <a:prstGeom prst="rect">
            <a:avLst/>
          </a:prstGeom>
        </p:spPr>
        <p:txBody>
          <a:bodyPr vert="horz" lIns="91440" tIns="0" rIns="91440" bIns="0" rtlCol="0" anchor="ctr" anchorCtr="0"/>
          <a:lstStyle>
            <a:lvl1pPr algn="l">
              <a:defRPr sz="1000" i="1" spc="30" baseline="0">
                <a:solidFill>
                  <a:schemeClr val="tx1">
                    <a:alpha val="75000"/>
                  </a:schemeClr>
                </a:solidFill>
              </a:defRPr>
            </a:lvl1pPr>
          </a:lstStyle>
          <a:p>
            <a:endParaRPr lang="sv-SE"/>
          </a:p>
        </p:txBody>
      </p:sp>
      <p:sp>
        <p:nvSpPr>
          <p:cNvPr id="5" name="Title">
            <a:extLst>
              <a:ext uri="{FF2B5EF4-FFF2-40B4-BE49-F238E27FC236}">
                <a16:creationId xmlns:a16="http://schemas.microsoft.com/office/drawing/2014/main" id="{392AC48A-CBA3-3644-5B60-8DC0AFA9B720}"/>
              </a:ext>
            </a:extLst>
          </p:cNvPr>
          <p:cNvSpPr>
            <a:spLocks noGrp="1"/>
          </p:cNvSpPr>
          <p:nvPr>
            <p:ph type="title"/>
          </p:nvPr>
        </p:nvSpPr>
        <p:spPr>
          <a:xfrm>
            <a:off x="839788" y="1348154"/>
            <a:ext cx="10512425" cy="830271"/>
          </a:xfrm>
          <a:prstGeom prst="rect">
            <a:avLst/>
          </a:prstGeom>
        </p:spPr>
        <p:txBody>
          <a:bodyPr vert="horz" lIns="0" tIns="0" rIns="0" bIns="0" rtlCol="0" anchor="t" anchorCtr="0">
            <a:normAutofit/>
          </a:bodyPr>
          <a:lstStyle/>
          <a:p>
            <a:r>
              <a:rPr lang="en-US"/>
              <a:t>Click to edit Master title style</a:t>
            </a:r>
            <a:endParaRPr lang="sv-SE"/>
          </a:p>
        </p:txBody>
      </p:sp>
      <p:sp>
        <p:nvSpPr>
          <p:cNvPr id="8" name="Text">
            <a:extLst>
              <a:ext uri="{FF2B5EF4-FFF2-40B4-BE49-F238E27FC236}">
                <a16:creationId xmlns:a16="http://schemas.microsoft.com/office/drawing/2014/main" id="{C2669F2D-5AAC-CF6F-81BD-CCFA65EE1CF3}"/>
              </a:ext>
            </a:extLst>
          </p:cNvPr>
          <p:cNvSpPr>
            <a:spLocks noGrp="1"/>
          </p:cNvSpPr>
          <p:nvPr>
            <p:ph type="body" idx="1"/>
          </p:nvPr>
        </p:nvSpPr>
        <p:spPr>
          <a:xfrm>
            <a:off x="839788" y="2448560"/>
            <a:ext cx="10512424" cy="3556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1ACCBA45-A267-2476-F80F-13D7799B6F4A}"/>
              </a:ext>
            </a:extLst>
          </p:cNvPr>
          <p:cNvPicPr>
            <a:picLocks noChangeAspect="1"/>
          </p:cNvPicPr>
          <p:nvPr userDrawn="1"/>
        </p:nvPicPr>
        <p:blipFill>
          <a:blip r:embed="rId40" cstate="screen">
            <a:extLst>
              <a:ext uri="{28A0092B-C50C-407E-A947-70E740481C1C}">
                <a14:useLocalDpi xmlns:a14="http://schemas.microsoft.com/office/drawing/2010/main"/>
              </a:ext>
            </a:extLst>
          </a:blip>
          <a:srcRect/>
          <a:stretch/>
        </p:blipFill>
        <p:spPr>
          <a:xfrm>
            <a:off x="10511386" y="368300"/>
            <a:ext cx="1164635" cy="288925"/>
          </a:xfrm>
          <a:prstGeom prst="rect">
            <a:avLst/>
          </a:prstGeom>
        </p:spPr>
      </p:pic>
    </p:spTree>
    <p:extLst>
      <p:ext uri="{BB962C8B-B14F-4D97-AF65-F5344CB8AC3E}">
        <p14:creationId xmlns:p14="http://schemas.microsoft.com/office/powerpoint/2010/main" val="2629303487"/>
      </p:ext>
    </p:extLst>
  </p:cSld>
  <p:clrMap bg1="dk1" tx1="lt1" bg2="dk2" tx2="lt2" accent1="accent1" accent2="accent2" accent3="accent3" accent4="accent4" accent5="accent5" accent6="accent6" hlink="hlink" folHlink="folHlink"/>
  <p:sldLayoutIdLst>
    <p:sldLayoutId id="2147484466" r:id="rId1"/>
    <p:sldLayoutId id="2147484467" r:id="rId2"/>
    <p:sldLayoutId id="2147484468" r:id="rId3"/>
    <p:sldLayoutId id="2147484469" r:id="rId4"/>
    <p:sldLayoutId id="2147484470" r:id="rId5"/>
    <p:sldLayoutId id="2147484471" r:id="rId6"/>
    <p:sldLayoutId id="2147484472" r:id="rId7"/>
    <p:sldLayoutId id="2147484473" r:id="rId8"/>
    <p:sldLayoutId id="2147484474" r:id="rId9"/>
    <p:sldLayoutId id="2147484475" r:id="rId10"/>
    <p:sldLayoutId id="2147484476" r:id="rId11"/>
    <p:sldLayoutId id="2147484477" r:id="rId12"/>
    <p:sldLayoutId id="2147484478" r:id="rId13"/>
    <p:sldLayoutId id="2147484479" r:id="rId14"/>
    <p:sldLayoutId id="2147484480" r:id="rId15"/>
    <p:sldLayoutId id="2147484481" r:id="rId16"/>
    <p:sldLayoutId id="2147484482" r:id="rId17"/>
    <p:sldLayoutId id="2147484483" r:id="rId18"/>
    <p:sldLayoutId id="2147484484" r:id="rId19"/>
    <p:sldLayoutId id="2147484485" r:id="rId20"/>
    <p:sldLayoutId id="2147484486" r:id="rId21"/>
    <p:sldLayoutId id="2147484487" r:id="rId22"/>
    <p:sldLayoutId id="2147484488" r:id="rId23"/>
    <p:sldLayoutId id="2147484489" r:id="rId24"/>
    <p:sldLayoutId id="2147484490" r:id="rId25"/>
    <p:sldLayoutId id="2147484491" r:id="rId26"/>
    <p:sldLayoutId id="2147484492" r:id="rId27"/>
    <p:sldLayoutId id="2147484493" r:id="rId28"/>
    <p:sldLayoutId id="2147484494" r:id="rId29"/>
    <p:sldLayoutId id="2147484495" r:id="rId30"/>
    <p:sldLayoutId id="2147484496" r:id="rId31"/>
    <p:sldLayoutId id="2147484497" r:id="rId32"/>
    <p:sldLayoutId id="2147484498" r:id="rId33"/>
    <p:sldLayoutId id="2147484499" r:id="rId34"/>
    <p:sldLayoutId id="2147484500" r:id="rId35"/>
    <p:sldLayoutId id="2147484501" r:id="rId36"/>
    <p:sldLayoutId id="2147484502" r:id="rId37"/>
    <p:sldLayoutId id="2147484503" r:id="rId38"/>
  </p:sldLayoutIdLst>
  <p:hf sldNum="0" hdr="0"/>
  <p:txStyles>
    <p:titleStyle>
      <a:lvl1pPr algn="l" defTabSz="914309" rtl="0" eaLnBrk="1" latinLnBrk="0" hangingPunct="1">
        <a:lnSpc>
          <a:spcPct val="90000"/>
        </a:lnSpc>
        <a:spcBef>
          <a:spcPct val="0"/>
        </a:spcBef>
        <a:buNone/>
        <a:defRPr sz="3800" b="1" i="0" kern="1200">
          <a:solidFill>
            <a:schemeClr val="tx1"/>
          </a:solidFill>
          <a:latin typeface="+mj-lt"/>
          <a:ea typeface="+mj-ea"/>
          <a:cs typeface="+mj-cs"/>
        </a:defRPr>
      </a:lvl1pPr>
    </p:titleStyle>
    <p:bodyStyle>
      <a:lvl1pPr marL="468000" indent="-468000" algn="l" defTabSz="914309" rtl="0" eaLnBrk="1" latinLnBrk="0" hangingPunct="1">
        <a:lnSpc>
          <a:spcPct val="110000"/>
        </a:lnSpc>
        <a:spcBef>
          <a:spcPts val="700"/>
        </a:spcBef>
        <a:spcAft>
          <a:spcPts val="0"/>
        </a:spcAft>
        <a:buClr>
          <a:schemeClr val="tx2"/>
        </a:buClr>
        <a:buSzPct val="90000"/>
        <a:buFont typeface="System Font Regular"/>
        <a:buChar char="→"/>
        <a:tabLst/>
        <a:defRPr sz="1800" kern="1200" spc="0" baseline="0">
          <a:solidFill>
            <a:schemeClr val="tx1"/>
          </a:solidFill>
          <a:latin typeface="+mn-lt"/>
          <a:ea typeface="+mn-ea"/>
          <a:cs typeface="+mn-cs"/>
        </a:defRPr>
      </a:lvl1pPr>
      <a:lvl2pPr marL="828000" indent="-288000" algn="l" defTabSz="914309" rtl="0" eaLnBrk="1" latinLnBrk="0" hangingPunct="1">
        <a:lnSpc>
          <a:spcPct val="100000"/>
        </a:lnSpc>
        <a:spcBef>
          <a:spcPts val="400"/>
        </a:spcBef>
        <a:spcAft>
          <a:spcPts val="0"/>
        </a:spcAft>
        <a:buClrTx/>
        <a:buSzPct val="105000"/>
        <a:buFont typeface="System Font Regular"/>
        <a:buChar char="–"/>
        <a:defRPr sz="1600" b="0" kern="1200" spc="0" baseline="0">
          <a:solidFill>
            <a:schemeClr val="tx1"/>
          </a:solidFill>
          <a:latin typeface="+mn-lt"/>
          <a:ea typeface="+mn-ea"/>
          <a:cs typeface="+mn-cs"/>
        </a:defRPr>
      </a:lvl2pPr>
      <a:lvl3pPr marL="1152000" indent="-288000" algn="l" defTabSz="914309" rtl="0" eaLnBrk="1" latinLnBrk="0" hangingPunct="1">
        <a:lnSpc>
          <a:spcPct val="100000"/>
        </a:lnSpc>
        <a:spcBef>
          <a:spcPts val="600"/>
        </a:spcBef>
        <a:spcAft>
          <a:spcPts val="0"/>
        </a:spcAft>
        <a:buClrTx/>
        <a:buSzPct val="100000"/>
        <a:buFont typeface="Arial" panose="020B0604020202020204" pitchFamily="34" charset="0"/>
        <a:buChar char="•"/>
        <a:defRPr sz="1400" kern="1200" spc="0" baseline="0">
          <a:solidFill>
            <a:schemeClr val="tx1"/>
          </a:solidFill>
          <a:latin typeface="+mn-lt"/>
          <a:ea typeface="+mn-ea"/>
          <a:cs typeface="+mn-cs"/>
        </a:defRPr>
      </a:lvl3pPr>
      <a:lvl4pPr marL="1512000" indent="-288000" algn="l" defTabSz="914309" rtl="0" eaLnBrk="1" latinLnBrk="0" hangingPunct="1">
        <a:lnSpc>
          <a:spcPct val="100000"/>
        </a:lnSpc>
        <a:spcBef>
          <a:spcPts val="600"/>
        </a:spcBef>
        <a:spcAft>
          <a:spcPts val="0"/>
        </a:spcAft>
        <a:buClrTx/>
        <a:buSzPct val="95000"/>
        <a:buFont typeface="Arial" panose="020B0604020202020204" pitchFamily="34" charset="0"/>
        <a:buChar char="•"/>
        <a:defRPr sz="1400" kern="1200" spc="0" baseline="0">
          <a:solidFill>
            <a:schemeClr val="tx1"/>
          </a:solidFill>
          <a:latin typeface="+mn-lt"/>
          <a:ea typeface="+mn-ea"/>
          <a:cs typeface="+mn-cs"/>
        </a:defRPr>
      </a:lvl4pPr>
      <a:lvl5pPr marL="1872000" indent="-288000" algn="l" defTabSz="914309" rtl="0" eaLnBrk="1" latinLnBrk="0" hangingPunct="1">
        <a:lnSpc>
          <a:spcPct val="100000"/>
        </a:lnSpc>
        <a:spcBef>
          <a:spcPts val="600"/>
        </a:spcBef>
        <a:spcAft>
          <a:spcPts val="0"/>
        </a:spcAft>
        <a:buClrTx/>
        <a:buSzPct val="90000"/>
        <a:buFont typeface="Arial" panose="020B0604020202020204" pitchFamily="34" charset="0"/>
        <a:buChar char="•"/>
        <a:tabLst>
          <a:tab pos="4483100" algn="l"/>
        </a:tabLst>
        <a:defRPr sz="1400" kern="1200" spc="0" baseline="0">
          <a:solidFill>
            <a:schemeClr val="tx1"/>
          </a:solidFill>
          <a:latin typeface="+mn-lt"/>
          <a:ea typeface="+mn-ea"/>
          <a:cs typeface="+mn-cs"/>
        </a:defRPr>
      </a:lvl5pPr>
      <a:lvl6pPr marL="2160000" indent="-234000" algn="l" defTabSz="914309" rtl="0" eaLnBrk="1" latinLnBrk="0" hangingPunct="1">
        <a:lnSpc>
          <a:spcPct val="100000"/>
        </a:lnSpc>
        <a:spcBef>
          <a:spcPts val="600"/>
        </a:spcBef>
        <a:spcAft>
          <a:spcPts val="0"/>
        </a:spcAft>
        <a:buClrTx/>
        <a:buSzPct val="95000"/>
        <a:buFont typeface="Arial" panose="020B0604020202020204" pitchFamily="34" charset="0"/>
        <a:buChar char="•"/>
        <a:defRPr sz="1100" kern="1200" spc="0">
          <a:solidFill>
            <a:schemeClr val="tx2"/>
          </a:solidFill>
          <a:latin typeface="+mn-lt"/>
          <a:ea typeface="+mn-ea"/>
          <a:cs typeface="+mn-cs"/>
        </a:defRPr>
      </a:lvl6pPr>
      <a:lvl7pPr marL="2520000" indent="-234000" algn="l" defTabSz="914309" rtl="0" eaLnBrk="1" latinLnBrk="0" hangingPunct="1">
        <a:lnSpc>
          <a:spcPct val="100000"/>
        </a:lnSpc>
        <a:spcBef>
          <a:spcPts val="600"/>
        </a:spcBef>
        <a:spcAft>
          <a:spcPts val="0"/>
        </a:spcAft>
        <a:buFont typeface="Arial" panose="020B0604020202020204" pitchFamily="34" charset="0"/>
        <a:buChar char="•"/>
        <a:defRPr sz="1050" kern="1200" spc="0">
          <a:solidFill>
            <a:schemeClr val="tx2"/>
          </a:solidFill>
          <a:latin typeface="+mn-lt"/>
          <a:ea typeface="+mn-ea"/>
          <a:cs typeface="+mn-cs"/>
        </a:defRPr>
      </a:lvl7pPr>
      <a:lvl8pPr marL="3428658"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4" algn="l" defTabSz="914309" rtl="0" eaLnBrk="1" latinLnBrk="0" hangingPunct="1">
        <a:defRPr sz="1800" kern="1200">
          <a:solidFill>
            <a:schemeClr val="tx1"/>
          </a:solidFill>
          <a:latin typeface="+mn-lt"/>
          <a:ea typeface="+mn-ea"/>
          <a:cs typeface="+mn-cs"/>
        </a:defRPr>
      </a:lvl4pPr>
      <a:lvl5pPr marL="1828618" algn="l" defTabSz="914309" rtl="0" eaLnBrk="1" latinLnBrk="0" hangingPunct="1">
        <a:defRPr sz="1800" kern="1200">
          <a:solidFill>
            <a:schemeClr val="tx1"/>
          </a:solidFill>
          <a:latin typeface="+mn-lt"/>
          <a:ea typeface="+mn-ea"/>
          <a:cs typeface="+mn-cs"/>
        </a:defRPr>
      </a:lvl5pPr>
      <a:lvl6pPr marL="2285770"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1"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
          <p15:clr>
            <a:srgbClr val="A4A3A4"/>
          </p15:clr>
        </p15:guide>
        <p15:guide id="3" pos="529">
          <p15:clr>
            <a:srgbClr val="A4A3A4"/>
          </p15:clr>
        </p15:guide>
        <p15:guide id="5" orient="horz" pos="3906">
          <p15:clr>
            <a:srgbClr val="A4A3A4"/>
          </p15:clr>
        </p15:guide>
        <p15:guide id="7" pos="7151">
          <p15:clr>
            <a:srgbClr val="A4A3A4"/>
          </p15:clr>
        </p15:guide>
        <p15:guide id="8" orient="horz" pos="414">
          <p15:clr>
            <a:srgbClr val="A4A3A4"/>
          </p15:clr>
        </p15:guide>
        <p15:guide id="9" pos="3840">
          <p15:clr>
            <a:srgbClr val="A4A3A4"/>
          </p15:clr>
        </p15:guide>
        <p15:guide id="10" pos="325">
          <p15:clr>
            <a:srgbClr val="A4A3A4"/>
          </p15:clr>
        </p15:guide>
        <p15:guide id="11" pos="7355">
          <p15:clr>
            <a:srgbClr val="A4A3A4"/>
          </p15:clr>
        </p15:guide>
        <p15:guide id="12" pos="3931">
          <p15:clr>
            <a:srgbClr val="F26B43"/>
          </p15:clr>
        </p15:guide>
        <p15:guide id="13" pos="3749">
          <p15:clr>
            <a:srgbClr val="F26B43"/>
          </p15:clr>
        </p15:guide>
        <p15:guide id="14" orient="horz" pos="4088">
          <p15:clr>
            <a:srgbClr val="F26B43"/>
          </p15:clr>
        </p15:guide>
        <p15:guide id="15" orient="horz" pos="2205">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Logo">
            <a:extLst>
              <a:ext uri="{FF2B5EF4-FFF2-40B4-BE49-F238E27FC236}">
                <a16:creationId xmlns:a16="http://schemas.microsoft.com/office/drawing/2014/main" id="{E1CE66AD-69F4-8B80-4A8B-901927898134}"/>
              </a:ext>
            </a:extLst>
          </p:cNvPr>
          <p:cNvPicPr>
            <a:picLocks noGrp="1" noRot="1" noChangeAspect="1" noMove="1" noResize="1" noEditPoints="1" noAdjustHandles="1" noChangeArrowheads="1" noChangeShapeType="1" noCrop="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6"/>
              </a:ext>
            </a:extLst>
          </a:blip>
          <a:srcRect/>
          <a:stretch/>
        </p:blipFill>
        <p:spPr>
          <a:xfrm>
            <a:off x="10419905" y="369657"/>
            <a:ext cx="1164717" cy="286210"/>
          </a:xfrm>
          <a:prstGeom prst="rect">
            <a:avLst/>
          </a:prstGeom>
        </p:spPr>
      </p:pic>
      <p:sp>
        <p:nvSpPr>
          <p:cNvPr id="10" name="Footer">
            <a:extLst>
              <a:ext uri="{FF2B5EF4-FFF2-40B4-BE49-F238E27FC236}">
                <a16:creationId xmlns:a16="http://schemas.microsoft.com/office/drawing/2014/main" id="{7501204A-B339-4898-74E1-91CE4BBBAA5B}"/>
              </a:ext>
            </a:extLst>
          </p:cNvPr>
          <p:cNvSpPr>
            <a:spLocks noGrp="1"/>
          </p:cNvSpPr>
          <p:nvPr>
            <p:ph type="ftr" sz="quarter" idx="3"/>
          </p:nvPr>
        </p:nvSpPr>
        <p:spPr>
          <a:xfrm>
            <a:off x="1055688" y="6200774"/>
            <a:ext cx="10080626" cy="288926"/>
          </a:xfrm>
          <a:prstGeom prst="rect">
            <a:avLst/>
          </a:prstGeom>
        </p:spPr>
        <p:txBody>
          <a:bodyPr vert="horz" lIns="72000" tIns="0" rIns="72000" bIns="0" rtlCol="0" anchor="ctr" anchorCtr="0"/>
          <a:lstStyle>
            <a:lvl1pPr algn="l">
              <a:defRPr sz="1000" i="1" spc="30" baseline="0">
                <a:solidFill>
                  <a:schemeClr val="tx1">
                    <a:alpha val="75000"/>
                  </a:schemeClr>
                </a:solidFill>
              </a:defRPr>
            </a:lvl1pPr>
          </a:lstStyle>
          <a:p>
            <a:endParaRPr lang="sv-SE"/>
          </a:p>
        </p:txBody>
      </p:sp>
      <p:sp>
        <p:nvSpPr>
          <p:cNvPr id="8" name="Text">
            <a:extLst>
              <a:ext uri="{FF2B5EF4-FFF2-40B4-BE49-F238E27FC236}">
                <a16:creationId xmlns:a16="http://schemas.microsoft.com/office/drawing/2014/main" id="{C2669F2D-5AAC-CF6F-81BD-CCFA65EE1CF3}"/>
              </a:ext>
            </a:extLst>
          </p:cNvPr>
          <p:cNvSpPr>
            <a:spLocks noGrp="1"/>
          </p:cNvSpPr>
          <p:nvPr>
            <p:ph type="body" idx="1"/>
          </p:nvPr>
        </p:nvSpPr>
        <p:spPr>
          <a:xfrm>
            <a:off x="1055688" y="1916112"/>
            <a:ext cx="10080626" cy="3925887"/>
          </a:xfrm>
          <a:prstGeom prst="rect">
            <a:avLst/>
          </a:prstGeom>
        </p:spPr>
        <p:txBody>
          <a:bodyPr vert="horz" lIns="91440" tIns="90000" rIns="91440" bIns="9000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a:extLst>
              <a:ext uri="{FF2B5EF4-FFF2-40B4-BE49-F238E27FC236}">
                <a16:creationId xmlns:a16="http://schemas.microsoft.com/office/drawing/2014/main" id="{392AC48A-CBA3-3644-5B60-8DC0AFA9B720}"/>
              </a:ext>
            </a:extLst>
          </p:cNvPr>
          <p:cNvSpPr>
            <a:spLocks noGrp="1"/>
          </p:cNvSpPr>
          <p:nvPr>
            <p:ph type="title"/>
          </p:nvPr>
        </p:nvSpPr>
        <p:spPr>
          <a:xfrm>
            <a:off x="1055688" y="1015999"/>
            <a:ext cx="10080627" cy="678047"/>
          </a:xfrm>
          <a:prstGeom prst="rect">
            <a:avLst/>
          </a:prstGeom>
        </p:spPr>
        <p:txBody>
          <a:bodyPr vert="horz" lIns="36000" tIns="36000" rIns="36000" bIns="36000" rtlCol="0" anchor="t" anchorCtr="0">
            <a:normAutofit/>
          </a:bodyPr>
          <a:lstStyle/>
          <a:p>
            <a:r>
              <a:rPr lang="en-US" dirty="0"/>
              <a:t>Click to add title</a:t>
            </a:r>
            <a:endParaRPr lang="sv-SE" dirty="0"/>
          </a:p>
        </p:txBody>
      </p:sp>
    </p:spTree>
    <p:extLst>
      <p:ext uri="{BB962C8B-B14F-4D97-AF65-F5344CB8AC3E}">
        <p14:creationId xmlns:p14="http://schemas.microsoft.com/office/powerpoint/2010/main" val="1336413153"/>
      </p:ext>
    </p:extLst>
  </p:cSld>
  <p:clrMap bg1="lt1" tx1="dk1" bg2="lt2" tx2="dk2" accent1="accent1" accent2="accent2" accent3="accent3" accent4="accent4" accent5="accent5" accent6="accent6" hlink="hlink" folHlink="folHlink"/>
  <p:sldLayoutIdLst>
    <p:sldLayoutId id="2147484505" r:id="rId1"/>
    <p:sldLayoutId id="2147484506" r:id="rId2"/>
    <p:sldLayoutId id="2147484507" r:id="rId3"/>
    <p:sldLayoutId id="2147484508" r:id="rId4"/>
    <p:sldLayoutId id="2147484509" r:id="rId5"/>
    <p:sldLayoutId id="2147484510" r:id="rId6"/>
    <p:sldLayoutId id="2147484511" r:id="rId7"/>
    <p:sldLayoutId id="2147484512" r:id="rId8"/>
    <p:sldLayoutId id="2147484513" r:id="rId9"/>
    <p:sldLayoutId id="2147484514" r:id="rId10"/>
    <p:sldLayoutId id="2147484515" r:id="rId11"/>
    <p:sldLayoutId id="2147484516" r:id="rId12"/>
    <p:sldLayoutId id="2147484517" r:id="rId13"/>
    <p:sldLayoutId id="2147484518" r:id="rId14"/>
    <p:sldLayoutId id="2147484519" r:id="rId15"/>
    <p:sldLayoutId id="2147484520" r:id="rId16"/>
    <p:sldLayoutId id="2147484521" r:id="rId17"/>
    <p:sldLayoutId id="2147484522" r:id="rId18"/>
    <p:sldLayoutId id="2147484523" r:id="rId19"/>
    <p:sldLayoutId id="2147484524" r:id="rId20"/>
    <p:sldLayoutId id="2147484525" r:id="rId21"/>
    <p:sldLayoutId id="2147484526" r:id="rId22"/>
    <p:sldLayoutId id="2147484527" r:id="rId23"/>
    <p:sldLayoutId id="2147484528" r:id="rId24"/>
    <p:sldLayoutId id="2147484529" r:id="rId25"/>
    <p:sldLayoutId id="2147484530" r:id="rId26"/>
    <p:sldLayoutId id="2147484531" r:id="rId27"/>
    <p:sldLayoutId id="2147484532" r:id="rId28"/>
    <p:sldLayoutId id="2147484533" r:id="rId29"/>
    <p:sldLayoutId id="2147484534" r:id="rId30"/>
    <p:sldLayoutId id="2147484535" r:id="rId31"/>
    <p:sldLayoutId id="2147484536" r:id="rId32"/>
    <p:sldLayoutId id="2147484537" r:id="rId33"/>
    <p:sldLayoutId id="2147484538" r:id="rId34"/>
  </p:sldLayoutIdLst>
  <p:hf sldNum="0" hdr="0"/>
  <p:txStyles>
    <p:titleStyle>
      <a:lvl1pPr algn="l" defTabSz="914309" rtl="0" eaLnBrk="1" latinLnBrk="0" hangingPunct="1">
        <a:lnSpc>
          <a:spcPct val="90000"/>
        </a:lnSpc>
        <a:spcBef>
          <a:spcPct val="0"/>
        </a:spcBef>
        <a:buNone/>
        <a:defRPr sz="4000" b="1" i="0" kern="1200">
          <a:solidFill>
            <a:schemeClr val="tx1"/>
          </a:solidFill>
          <a:latin typeface="+mj-lt"/>
          <a:ea typeface="+mj-ea"/>
          <a:cs typeface="+mj-cs"/>
        </a:defRPr>
      </a:lvl1pPr>
    </p:titleStyle>
    <p:bodyStyle>
      <a:lvl1pPr marL="468000" indent="-468000" algn="l" defTabSz="914309" rtl="0" eaLnBrk="1" latinLnBrk="0" hangingPunct="1">
        <a:lnSpc>
          <a:spcPct val="110000"/>
        </a:lnSpc>
        <a:spcBef>
          <a:spcPts val="700"/>
        </a:spcBef>
        <a:spcAft>
          <a:spcPts val="0"/>
        </a:spcAft>
        <a:buClr>
          <a:schemeClr val="tx2"/>
        </a:buClr>
        <a:buSzPct val="90000"/>
        <a:buFont typeface="System Font Regular"/>
        <a:buChar char="→"/>
        <a:tabLst/>
        <a:defRPr sz="1800" kern="1200" spc="0" baseline="0">
          <a:solidFill>
            <a:schemeClr val="tx1"/>
          </a:solidFill>
          <a:latin typeface="+mn-lt"/>
          <a:ea typeface="+mn-ea"/>
          <a:cs typeface="+mn-cs"/>
        </a:defRPr>
      </a:lvl1pPr>
      <a:lvl2pPr marL="828000" indent="-288000" algn="l" defTabSz="914309" rtl="0" eaLnBrk="1" latinLnBrk="0" hangingPunct="1">
        <a:lnSpc>
          <a:spcPct val="100000"/>
        </a:lnSpc>
        <a:spcBef>
          <a:spcPts val="400"/>
        </a:spcBef>
        <a:spcAft>
          <a:spcPts val="0"/>
        </a:spcAft>
        <a:buClrTx/>
        <a:buSzPct val="105000"/>
        <a:buFont typeface="System Font Regular"/>
        <a:buChar char="–"/>
        <a:defRPr sz="1600" b="0" kern="1200" spc="0" baseline="0">
          <a:solidFill>
            <a:schemeClr val="tx1"/>
          </a:solidFill>
          <a:latin typeface="+mn-lt"/>
          <a:ea typeface="+mn-ea"/>
          <a:cs typeface="+mn-cs"/>
        </a:defRPr>
      </a:lvl2pPr>
      <a:lvl3pPr marL="1152000" indent="-288000" algn="l" defTabSz="914309" rtl="0" eaLnBrk="1" latinLnBrk="0" hangingPunct="1">
        <a:lnSpc>
          <a:spcPct val="100000"/>
        </a:lnSpc>
        <a:spcBef>
          <a:spcPts val="600"/>
        </a:spcBef>
        <a:spcAft>
          <a:spcPts val="0"/>
        </a:spcAft>
        <a:buClrTx/>
        <a:buSzPct val="100000"/>
        <a:buFont typeface="Arial" panose="020B0604020202020204" pitchFamily="34" charset="0"/>
        <a:buChar char="•"/>
        <a:defRPr sz="1400" kern="1200" spc="0" baseline="0">
          <a:solidFill>
            <a:schemeClr val="tx1"/>
          </a:solidFill>
          <a:latin typeface="+mn-lt"/>
          <a:ea typeface="+mn-ea"/>
          <a:cs typeface="+mn-cs"/>
        </a:defRPr>
      </a:lvl3pPr>
      <a:lvl4pPr marL="1512000" indent="-288000" algn="l" defTabSz="914309" rtl="0" eaLnBrk="1" latinLnBrk="0" hangingPunct="1">
        <a:lnSpc>
          <a:spcPct val="100000"/>
        </a:lnSpc>
        <a:spcBef>
          <a:spcPts val="600"/>
        </a:spcBef>
        <a:spcAft>
          <a:spcPts val="0"/>
        </a:spcAft>
        <a:buClrTx/>
        <a:buSzPct val="95000"/>
        <a:buFont typeface="Arial" panose="020B0604020202020204" pitchFamily="34" charset="0"/>
        <a:buChar char="•"/>
        <a:defRPr sz="1400" kern="1200" spc="0" baseline="0">
          <a:solidFill>
            <a:schemeClr val="tx1"/>
          </a:solidFill>
          <a:latin typeface="+mn-lt"/>
          <a:ea typeface="+mn-ea"/>
          <a:cs typeface="+mn-cs"/>
        </a:defRPr>
      </a:lvl4pPr>
      <a:lvl5pPr marL="1872000" indent="-288000" algn="l" defTabSz="914309" rtl="0" eaLnBrk="1" latinLnBrk="0" hangingPunct="1">
        <a:lnSpc>
          <a:spcPct val="100000"/>
        </a:lnSpc>
        <a:spcBef>
          <a:spcPts val="600"/>
        </a:spcBef>
        <a:spcAft>
          <a:spcPts val="0"/>
        </a:spcAft>
        <a:buClrTx/>
        <a:buSzPct val="90000"/>
        <a:buFont typeface="Arial" panose="020B0604020202020204" pitchFamily="34" charset="0"/>
        <a:buChar char="•"/>
        <a:tabLst>
          <a:tab pos="4483100" algn="l"/>
        </a:tabLst>
        <a:defRPr sz="1400" kern="1200" spc="0" baseline="0">
          <a:solidFill>
            <a:schemeClr val="tx1"/>
          </a:solidFill>
          <a:latin typeface="+mn-lt"/>
          <a:ea typeface="+mn-ea"/>
          <a:cs typeface="+mn-cs"/>
        </a:defRPr>
      </a:lvl5pPr>
      <a:lvl6pPr marL="2160000" indent="-234000" algn="l" defTabSz="914309" rtl="0" eaLnBrk="1" latinLnBrk="0" hangingPunct="1">
        <a:lnSpc>
          <a:spcPct val="100000"/>
        </a:lnSpc>
        <a:spcBef>
          <a:spcPts val="600"/>
        </a:spcBef>
        <a:spcAft>
          <a:spcPts val="0"/>
        </a:spcAft>
        <a:buClrTx/>
        <a:buSzPct val="95000"/>
        <a:buFont typeface="Arial" panose="020B0604020202020204" pitchFamily="34" charset="0"/>
        <a:buChar char="•"/>
        <a:defRPr sz="1100" kern="1200" spc="0">
          <a:solidFill>
            <a:schemeClr val="tx2"/>
          </a:solidFill>
          <a:latin typeface="+mn-lt"/>
          <a:ea typeface="+mn-ea"/>
          <a:cs typeface="+mn-cs"/>
        </a:defRPr>
      </a:lvl6pPr>
      <a:lvl7pPr marL="2520000" indent="-234000" algn="l" defTabSz="914309" rtl="0" eaLnBrk="1" latinLnBrk="0" hangingPunct="1">
        <a:lnSpc>
          <a:spcPct val="100000"/>
        </a:lnSpc>
        <a:spcBef>
          <a:spcPts val="600"/>
        </a:spcBef>
        <a:spcAft>
          <a:spcPts val="0"/>
        </a:spcAft>
        <a:buFont typeface="Arial" panose="020B0604020202020204" pitchFamily="34" charset="0"/>
        <a:buChar char="•"/>
        <a:defRPr sz="1050" kern="1200" spc="0">
          <a:solidFill>
            <a:schemeClr val="tx2"/>
          </a:solidFill>
          <a:latin typeface="+mn-lt"/>
          <a:ea typeface="+mn-ea"/>
          <a:cs typeface="+mn-cs"/>
        </a:defRPr>
      </a:lvl7pPr>
      <a:lvl8pPr marL="3428658"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4" algn="l" defTabSz="914309" rtl="0" eaLnBrk="1" latinLnBrk="0" hangingPunct="1">
        <a:defRPr sz="1800" kern="1200">
          <a:solidFill>
            <a:schemeClr val="tx1"/>
          </a:solidFill>
          <a:latin typeface="+mn-lt"/>
          <a:ea typeface="+mn-ea"/>
          <a:cs typeface="+mn-cs"/>
        </a:defRPr>
      </a:lvl4pPr>
      <a:lvl5pPr marL="1828618" algn="l" defTabSz="914309" rtl="0" eaLnBrk="1" latinLnBrk="0" hangingPunct="1">
        <a:defRPr sz="1800" kern="1200">
          <a:solidFill>
            <a:schemeClr val="tx1"/>
          </a:solidFill>
          <a:latin typeface="+mn-lt"/>
          <a:ea typeface="+mn-ea"/>
          <a:cs typeface="+mn-cs"/>
        </a:defRPr>
      </a:lvl5pPr>
      <a:lvl6pPr marL="2285770"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1"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4088">
          <p15:clr>
            <a:srgbClr val="A4A3A4"/>
          </p15:clr>
        </p15:guide>
        <p15:guide id="8" orient="horz" pos="232">
          <p15:clr>
            <a:srgbClr val="A4A3A4"/>
          </p15:clr>
        </p15:guide>
        <p15:guide id="12" pos="665">
          <p15:clr>
            <a:srgbClr val="A4A3A4"/>
          </p15:clr>
        </p15:guide>
        <p15:guide id="13" pos="3840">
          <p15:clr>
            <a:srgbClr val="F26B43"/>
          </p15:clr>
        </p15:guide>
        <p15:guide id="15" orient="horz" pos="2160">
          <p15:clr>
            <a:srgbClr val="F26B43"/>
          </p15:clr>
        </p15:guide>
        <p15:guide id="16" pos="7015">
          <p15:clr>
            <a:srgbClr val="A4A3A4"/>
          </p15:clr>
        </p15:guide>
        <p15:guide id="17" orient="horz" pos="640">
          <p15:clr>
            <a:srgbClr val="A4A3A4"/>
          </p15:clr>
        </p15:guide>
        <p15:guide id="18" orient="horz" pos="3680">
          <p15:clr>
            <a:srgbClr val="A4A3A4"/>
          </p15:clr>
        </p15:guide>
        <p15:guide id="19" orient="horz" pos="1207">
          <p15:clr>
            <a:srgbClr val="A4A3A4"/>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pic>
        <p:nvPicPr>
          <p:cNvPr id="4" name="Logo">
            <a:extLst>
              <a:ext uri="{FF2B5EF4-FFF2-40B4-BE49-F238E27FC236}">
                <a16:creationId xmlns:a16="http://schemas.microsoft.com/office/drawing/2014/main" id="{E1CE66AD-69F4-8B80-4A8B-901927898134}"/>
              </a:ext>
            </a:extLst>
          </p:cNvPr>
          <p:cNvPicPr>
            <a:picLocks noGrp="1" noRot="1" noChangeAspect="1" noMove="1" noResize="1" noEditPoints="1" noAdjustHandles="1" noChangeArrowheads="1" noChangeShapeType="1" noCrop="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6"/>
              </a:ext>
            </a:extLst>
          </a:blip>
          <a:srcRect/>
          <a:stretch/>
        </p:blipFill>
        <p:spPr>
          <a:xfrm>
            <a:off x="10419946" y="369667"/>
            <a:ext cx="1164635" cy="286190"/>
          </a:xfrm>
          <a:prstGeom prst="rect">
            <a:avLst/>
          </a:prstGeom>
        </p:spPr>
      </p:pic>
      <p:sp>
        <p:nvSpPr>
          <p:cNvPr id="10" name="Footer">
            <a:extLst>
              <a:ext uri="{FF2B5EF4-FFF2-40B4-BE49-F238E27FC236}">
                <a16:creationId xmlns:a16="http://schemas.microsoft.com/office/drawing/2014/main" id="{7501204A-B339-4898-74E1-91CE4BBBAA5B}"/>
              </a:ext>
            </a:extLst>
          </p:cNvPr>
          <p:cNvSpPr>
            <a:spLocks noGrp="1"/>
          </p:cNvSpPr>
          <p:nvPr>
            <p:ph type="ftr" sz="quarter" idx="3"/>
          </p:nvPr>
        </p:nvSpPr>
        <p:spPr>
          <a:xfrm>
            <a:off x="1055688" y="6200774"/>
            <a:ext cx="10080626" cy="288926"/>
          </a:xfrm>
          <a:prstGeom prst="rect">
            <a:avLst/>
          </a:prstGeom>
        </p:spPr>
        <p:txBody>
          <a:bodyPr vert="horz" lIns="72000" tIns="0" rIns="72000" bIns="0" rtlCol="0" anchor="ctr" anchorCtr="0"/>
          <a:lstStyle>
            <a:lvl1pPr algn="l">
              <a:defRPr sz="1000" i="1" spc="30" baseline="0">
                <a:solidFill>
                  <a:schemeClr val="tx1">
                    <a:alpha val="75000"/>
                  </a:schemeClr>
                </a:solidFill>
              </a:defRPr>
            </a:lvl1pPr>
          </a:lstStyle>
          <a:p>
            <a:endParaRPr lang="sv-SE"/>
          </a:p>
        </p:txBody>
      </p:sp>
      <p:sp>
        <p:nvSpPr>
          <p:cNvPr id="8" name="Text">
            <a:extLst>
              <a:ext uri="{FF2B5EF4-FFF2-40B4-BE49-F238E27FC236}">
                <a16:creationId xmlns:a16="http://schemas.microsoft.com/office/drawing/2014/main" id="{C2669F2D-5AAC-CF6F-81BD-CCFA65EE1CF3}"/>
              </a:ext>
            </a:extLst>
          </p:cNvPr>
          <p:cNvSpPr>
            <a:spLocks noGrp="1"/>
          </p:cNvSpPr>
          <p:nvPr>
            <p:ph type="body" idx="1"/>
          </p:nvPr>
        </p:nvSpPr>
        <p:spPr>
          <a:xfrm>
            <a:off x="1055688" y="1916112"/>
            <a:ext cx="10080626" cy="3925887"/>
          </a:xfrm>
          <a:prstGeom prst="rect">
            <a:avLst/>
          </a:prstGeom>
        </p:spPr>
        <p:txBody>
          <a:bodyPr vert="horz" lIns="91440" tIns="90000" rIns="91440" bIns="9000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a:extLst>
              <a:ext uri="{FF2B5EF4-FFF2-40B4-BE49-F238E27FC236}">
                <a16:creationId xmlns:a16="http://schemas.microsoft.com/office/drawing/2014/main" id="{392AC48A-CBA3-3644-5B60-8DC0AFA9B720}"/>
              </a:ext>
            </a:extLst>
          </p:cNvPr>
          <p:cNvSpPr>
            <a:spLocks noGrp="1"/>
          </p:cNvSpPr>
          <p:nvPr>
            <p:ph type="title"/>
          </p:nvPr>
        </p:nvSpPr>
        <p:spPr>
          <a:xfrm>
            <a:off x="1055688" y="1015999"/>
            <a:ext cx="10080627" cy="678047"/>
          </a:xfrm>
          <a:prstGeom prst="rect">
            <a:avLst/>
          </a:prstGeom>
        </p:spPr>
        <p:txBody>
          <a:bodyPr vert="horz" lIns="36000" tIns="36000" rIns="36000" bIns="36000" rtlCol="0" anchor="t" anchorCtr="0">
            <a:normAutofit/>
          </a:bodyPr>
          <a:lstStyle/>
          <a:p>
            <a:r>
              <a:rPr lang="en-US" dirty="0"/>
              <a:t>Click to add title</a:t>
            </a:r>
            <a:endParaRPr lang="sv-SE" dirty="0"/>
          </a:p>
        </p:txBody>
      </p:sp>
    </p:spTree>
    <p:extLst>
      <p:ext uri="{BB962C8B-B14F-4D97-AF65-F5344CB8AC3E}">
        <p14:creationId xmlns:p14="http://schemas.microsoft.com/office/powerpoint/2010/main" val="1832685889"/>
      </p:ext>
    </p:extLst>
  </p:cSld>
  <p:clrMap bg1="dk1" tx1="lt1" bg2="dk2" tx2="lt2" accent1="accent1" accent2="accent2" accent3="accent3" accent4="accent4" accent5="accent5" accent6="accent6" hlink="hlink" folHlink="folHlink"/>
  <p:sldLayoutIdLst>
    <p:sldLayoutId id="2147484540" r:id="rId1"/>
    <p:sldLayoutId id="2147484541" r:id="rId2"/>
    <p:sldLayoutId id="2147484542" r:id="rId3"/>
    <p:sldLayoutId id="2147484543" r:id="rId4"/>
    <p:sldLayoutId id="2147484544" r:id="rId5"/>
    <p:sldLayoutId id="2147484545" r:id="rId6"/>
    <p:sldLayoutId id="2147484546" r:id="rId7"/>
    <p:sldLayoutId id="2147484547" r:id="rId8"/>
    <p:sldLayoutId id="2147484548" r:id="rId9"/>
    <p:sldLayoutId id="2147484549" r:id="rId10"/>
    <p:sldLayoutId id="2147484550" r:id="rId11"/>
    <p:sldLayoutId id="2147484551" r:id="rId12"/>
    <p:sldLayoutId id="2147484552" r:id="rId13"/>
    <p:sldLayoutId id="2147484553" r:id="rId14"/>
    <p:sldLayoutId id="2147484554" r:id="rId15"/>
    <p:sldLayoutId id="2147484555" r:id="rId16"/>
    <p:sldLayoutId id="2147484556" r:id="rId17"/>
    <p:sldLayoutId id="2147484557" r:id="rId18"/>
    <p:sldLayoutId id="2147484558" r:id="rId19"/>
    <p:sldLayoutId id="2147484559" r:id="rId20"/>
    <p:sldLayoutId id="2147484560" r:id="rId21"/>
    <p:sldLayoutId id="2147484561" r:id="rId22"/>
    <p:sldLayoutId id="2147484562" r:id="rId23"/>
    <p:sldLayoutId id="2147484563" r:id="rId24"/>
    <p:sldLayoutId id="2147484564" r:id="rId25"/>
    <p:sldLayoutId id="2147484565" r:id="rId26"/>
    <p:sldLayoutId id="2147484566" r:id="rId27"/>
    <p:sldLayoutId id="2147484567" r:id="rId28"/>
    <p:sldLayoutId id="2147484568" r:id="rId29"/>
    <p:sldLayoutId id="2147484569" r:id="rId30"/>
    <p:sldLayoutId id="2147484570" r:id="rId31"/>
    <p:sldLayoutId id="2147484571" r:id="rId32"/>
    <p:sldLayoutId id="2147484572" r:id="rId33"/>
    <p:sldLayoutId id="2147484573" r:id="rId34"/>
  </p:sldLayoutIdLst>
  <p:hf sldNum="0" hdr="0"/>
  <p:txStyles>
    <p:titleStyle>
      <a:lvl1pPr algn="l" defTabSz="914309" rtl="0" eaLnBrk="1" latinLnBrk="0" hangingPunct="1">
        <a:lnSpc>
          <a:spcPct val="90000"/>
        </a:lnSpc>
        <a:spcBef>
          <a:spcPct val="0"/>
        </a:spcBef>
        <a:buNone/>
        <a:defRPr sz="4000" b="1" i="0" kern="1200">
          <a:solidFill>
            <a:schemeClr val="tx1"/>
          </a:solidFill>
          <a:latin typeface="+mj-lt"/>
          <a:ea typeface="+mj-ea"/>
          <a:cs typeface="+mj-cs"/>
        </a:defRPr>
      </a:lvl1pPr>
    </p:titleStyle>
    <p:bodyStyle>
      <a:lvl1pPr marL="468000" indent="-468000" algn="l" defTabSz="914309" rtl="0" eaLnBrk="1" latinLnBrk="0" hangingPunct="1">
        <a:lnSpc>
          <a:spcPct val="110000"/>
        </a:lnSpc>
        <a:spcBef>
          <a:spcPts val="700"/>
        </a:spcBef>
        <a:spcAft>
          <a:spcPts val="0"/>
        </a:spcAft>
        <a:buClrTx/>
        <a:buSzPct val="90000"/>
        <a:buFont typeface="System Font Regular"/>
        <a:buChar char="→"/>
        <a:tabLst/>
        <a:defRPr sz="1800" kern="1200" spc="0" baseline="0">
          <a:solidFill>
            <a:schemeClr val="tx1"/>
          </a:solidFill>
          <a:latin typeface="+mn-lt"/>
          <a:ea typeface="+mn-ea"/>
          <a:cs typeface="+mn-cs"/>
        </a:defRPr>
      </a:lvl1pPr>
      <a:lvl2pPr marL="828000" indent="-288000" algn="l" defTabSz="914309" rtl="0" eaLnBrk="1" latinLnBrk="0" hangingPunct="1">
        <a:lnSpc>
          <a:spcPct val="100000"/>
        </a:lnSpc>
        <a:spcBef>
          <a:spcPts val="400"/>
        </a:spcBef>
        <a:spcAft>
          <a:spcPts val="0"/>
        </a:spcAft>
        <a:buClrTx/>
        <a:buSzPct val="105000"/>
        <a:buFont typeface="System Font Regular"/>
        <a:buChar char="–"/>
        <a:defRPr sz="1600" b="0" kern="1200" spc="0" baseline="0">
          <a:solidFill>
            <a:schemeClr val="tx1"/>
          </a:solidFill>
          <a:latin typeface="+mn-lt"/>
          <a:ea typeface="+mn-ea"/>
          <a:cs typeface="+mn-cs"/>
        </a:defRPr>
      </a:lvl2pPr>
      <a:lvl3pPr marL="1152000" indent="-288000" algn="l" defTabSz="914309" rtl="0" eaLnBrk="1" latinLnBrk="0" hangingPunct="1">
        <a:lnSpc>
          <a:spcPct val="100000"/>
        </a:lnSpc>
        <a:spcBef>
          <a:spcPts val="600"/>
        </a:spcBef>
        <a:spcAft>
          <a:spcPts val="0"/>
        </a:spcAft>
        <a:buClrTx/>
        <a:buSzPct val="100000"/>
        <a:buFont typeface="Arial" panose="020B0604020202020204" pitchFamily="34" charset="0"/>
        <a:buChar char="•"/>
        <a:defRPr sz="1400" kern="1200" spc="0" baseline="0">
          <a:solidFill>
            <a:schemeClr val="tx1"/>
          </a:solidFill>
          <a:latin typeface="+mn-lt"/>
          <a:ea typeface="+mn-ea"/>
          <a:cs typeface="+mn-cs"/>
        </a:defRPr>
      </a:lvl3pPr>
      <a:lvl4pPr marL="1512000" indent="-288000" algn="l" defTabSz="914309" rtl="0" eaLnBrk="1" latinLnBrk="0" hangingPunct="1">
        <a:lnSpc>
          <a:spcPct val="100000"/>
        </a:lnSpc>
        <a:spcBef>
          <a:spcPts val="600"/>
        </a:spcBef>
        <a:spcAft>
          <a:spcPts val="0"/>
        </a:spcAft>
        <a:buClrTx/>
        <a:buSzPct val="95000"/>
        <a:buFont typeface="Arial" panose="020B0604020202020204" pitchFamily="34" charset="0"/>
        <a:buChar char="•"/>
        <a:defRPr sz="1400" kern="1200" spc="0" baseline="0">
          <a:solidFill>
            <a:schemeClr val="tx1"/>
          </a:solidFill>
          <a:latin typeface="+mn-lt"/>
          <a:ea typeface="+mn-ea"/>
          <a:cs typeface="+mn-cs"/>
        </a:defRPr>
      </a:lvl4pPr>
      <a:lvl5pPr marL="1872000" indent="-288000" algn="l" defTabSz="914309" rtl="0" eaLnBrk="1" latinLnBrk="0" hangingPunct="1">
        <a:lnSpc>
          <a:spcPct val="100000"/>
        </a:lnSpc>
        <a:spcBef>
          <a:spcPts val="600"/>
        </a:spcBef>
        <a:spcAft>
          <a:spcPts val="0"/>
        </a:spcAft>
        <a:buClrTx/>
        <a:buSzPct val="90000"/>
        <a:buFont typeface="Arial" panose="020B0604020202020204" pitchFamily="34" charset="0"/>
        <a:buChar char="•"/>
        <a:tabLst>
          <a:tab pos="4483100" algn="l"/>
        </a:tabLst>
        <a:defRPr sz="1400" kern="1200" spc="0" baseline="0">
          <a:solidFill>
            <a:schemeClr val="tx1"/>
          </a:solidFill>
          <a:latin typeface="+mn-lt"/>
          <a:ea typeface="+mn-ea"/>
          <a:cs typeface="+mn-cs"/>
        </a:defRPr>
      </a:lvl5pPr>
      <a:lvl6pPr marL="2160000" indent="-234000" algn="l" defTabSz="914309" rtl="0" eaLnBrk="1" latinLnBrk="0" hangingPunct="1">
        <a:lnSpc>
          <a:spcPct val="100000"/>
        </a:lnSpc>
        <a:spcBef>
          <a:spcPts val="600"/>
        </a:spcBef>
        <a:spcAft>
          <a:spcPts val="0"/>
        </a:spcAft>
        <a:buClrTx/>
        <a:buSzPct val="95000"/>
        <a:buFont typeface="Arial" panose="020B0604020202020204" pitchFamily="34" charset="0"/>
        <a:buChar char="•"/>
        <a:defRPr sz="1100" kern="1200" spc="0">
          <a:solidFill>
            <a:schemeClr val="tx2"/>
          </a:solidFill>
          <a:latin typeface="+mn-lt"/>
          <a:ea typeface="+mn-ea"/>
          <a:cs typeface="+mn-cs"/>
        </a:defRPr>
      </a:lvl6pPr>
      <a:lvl7pPr marL="2520000" indent="-234000" algn="l" defTabSz="914309" rtl="0" eaLnBrk="1" latinLnBrk="0" hangingPunct="1">
        <a:lnSpc>
          <a:spcPct val="100000"/>
        </a:lnSpc>
        <a:spcBef>
          <a:spcPts val="600"/>
        </a:spcBef>
        <a:spcAft>
          <a:spcPts val="0"/>
        </a:spcAft>
        <a:buFont typeface="Arial" panose="020B0604020202020204" pitchFamily="34" charset="0"/>
        <a:buChar char="•"/>
        <a:defRPr sz="1050" kern="1200" spc="0">
          <a:solidFill>
            <a:schemeClr val="tx2"/>
          </a:solidFill>
          <a:latin typeface="+mn-lt"/>
          <a:ea typeface="+mn-ea"/>
          <a:cs typeface="+mn-cs"/>
        </a:defRPr>
      </a:lvl7pPr>
      <a:lvl8pPr marL="3428658"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4" algn="l" defTabSz="914309" rtl="0" eaLnBrk="1" latinLnBrk="0" hangingPunct="1">
        <a:defRPr sz="1800" kern="1200">
          <a:solidFill>
            <a:schemeClr val="tx1"/>
          </a:solidFill>
          <a:latin typeface="+mn-lt"/>
          <a:ea typeface="+mn-ea"/>
          <a:cs typeface="+mn-cs"/>
        </a:defRPr>
      </a:lvl4pPr>
      <a:lvl5pPr marL="1828618" algn="l" defTabSz="914309" rtl="0" eaLnBrk="1" latinLnBrk="0" hangingPunct="1">
        <a:defRPr sz="1800" kern="1200">
          <a:solidFill>
            <a:schemeClr val="tx1"/>
          </a:solidFill>
          <a:latin typeface="+mn-lt"/>
          <a:ea typeface="+mn-ea"/>
          <a:cs typeface="+mn-cs"/>
        </a:defRPr>
      </a:lvl5pPr>
      <a:lvl6pPr marL="2285770"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1"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4088">
          <p15:clr>
            <a:srgbClr val="A4A3A4"/>
          </p15:clr>
        </p15:guide>
        <p15:guide id="8" orient="horz" pos="232">
          <p15:clr>
            <a:srgbClr val="A4A3A4"/>
          </p15:clr>
        </p15:guide>
        <p15:guide id="12" pos="665">
          <p15:clr>
            <a:srgbClr val="A4A3A4"/>
          </p15:clr>
        </p15:guide>
        <p15:guide id="13" pos="3840">
          <p15:clr>
            <a:srgbClr val="F26B43"/>
          </p15:clr>
        </p15:guide>
        <p15:guide id="15" orient="horz" pos="2160">
          <p15:clr>
            <a:srgbClr val="F26B43"/>
          </p15:clr>
        </p15:guide>
        <p15:guide id="16" pos="7015">
          <p15:clr>
            <a:srgbClr val="A4A3A4"/>
          </p15:clr>
        </p15:guide>
        <p15:guide id="17" orient="horz" pos="640">
          <p15:clr>
            <a:srgbClr val="A4A3A4"/>
          </p15:clr>
        </p15:guide>
        <p15:guide id="18" orient="horz" pos="3680">
          <p15:clr>
            <a:srgbClr val="A4A3A4"/>
          </p15:clr>
        </p15:guide>
        <p15:guide id="19" orient="horz" pos="1207">
          <p15:clr>
            <a:srgbClr val="A4A3A4"/>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pic>
        <p:nvPicPr>
          <p:cNvPr id="6" name="Picture 5" descr="A black and white logo&#10;&#10;Description automatically generated">
            <a:extLst>
              <a:ext uri="{FF2B5EF4-FFF2-40B4-BE49-F238E27FC236}">
                <a16:creationId xmlns:a16="http://schemas.microsoft.com/office/drawing/2014/main" id="{3C222262-55D0-51A3-A57C-5D0FC11DFF7C}"/>
              </a:ext>
            </a:extLst>
          </p:cNvPr>
          <p:cNvPicPr>
            <a:picLocks noGrp="1" noRot="1" noChangeAspect="1" noMove="1" noResize="1" noEditPoints="1" noAdjustHandles="1" noChangeArrowheads="1" noChangeShapeType="1" noCrop="1"/>
          </p:cNvPicPr>
          <p:nvPr userDrawn="1"/>
        </p:nvPicPr>
        <p:blipFill>
          <a:blip r:embed="rId7" cstate="screen">
            <a:extLst>
              <a:ext uri="{28A0092B-C50C-407E-A947-70E740481C1C}">
                <a14:useLocalDpi xmlns:a14="http://schemas.microsoft.com/office/drawing/2010/main"/>
              </a:ext>
            </a:extLst>
          </a:blip>
          <a:stretch>
            <a:fillRect/>
          </a:stretch>
        </p:blipFill>
        <p:spPr>
          <a:xfrm>
            <a:off x="4152777" y="2566730"/>
            <a:ext cx="3886453" cy="1724539"/>
          </a:xfrm>
          <a:prstGeom prst="rect">
            <a:avLst/>
          </a:prstGeom>
          <a:noFill/>
        </p:spPr>
      </p:pic>
    </p:spTree>
    <p:extLst>
      <p:ext uri="{BB962C8B-B14F-4D97-AF65-F5344CB8AC3E}">
        <p14:creationId xmlns:p14="http://schemas.microsoft.com/office/powerpoint/2010/main" val="1241155060"/>
      </p:ext>
    </p:extLst>
  </p:cSld>
  <p:clrMap bg1="lt1" tx1="dk1" bg2="lt2" tx2="dk2" accent1="accent1" accent2="accent2" accent3="accent3" accent4="accent4" accent5="accent5" accent6="accent6" hlink="hlink" folHlink="folHlink"/>
  <p:sldLayoutIdLst>
    <p:sldLayoutId id="2147484575" r:id="rId1"/>
    <p:sldLayoutId id="2147484576" r:id="rId2"/>
    <p:sldLayoutId id="2147484577" r:id="rId3"/>
    <p:sldLayoutId id="2147484578" r:id="rId4"/>
    <p:sldLayoutId id="2147484579" r:id="rId5"/>
  </p:sldLayoutIdLst>
  <p:hf sldNum="0" hdr="0"/>
  <p:txStyles>
    <p:titleStyle>
      <a:lvl1pPr algn="l" defTabSz="914309" rtl="0" eaLnBrk="1" latinLnBrk="0" hangingPunct="1">
        <a:lnSpc>
          <a:spcPct val="90000"/>
        </a:lnSpc>
        <a:spcBef>
          <a:spcPct val="0"/>
        </a:spcBef>
        <a:buNone/>
        <a:defRPr sz="3500" b="1" i="0" kern="1200">
          <a:solidFill>
            <a:schemeClr val="tx1"/>
          </a:solidFill>
          <a:latin typeface="+mj-lt"/>
          <a:ea typeface="+mj-ea"/>
          <a:cs typeface="+mj-cs"/>
        </a:defRPr>
      </a:lvl1pPr>
    </p:titleStyle>
    <p:bodyStyle>
      <a:lvl1pPr marL="468000" indent="-468000" algn="l" defTabSz="914309" rtl="0" eaLnBrk="1" latinLnBrk="0" hangingPunct="1">
        <a:lnSpc>
          <a:spcPct val="110000"/>
        </a:lnSpc>
        <a:spcBef>
          <a:spcPts val="700"/>
        </a:spcBef>
        <a:spcAft>
          <a:spcPts val="0"/>
        </a:spcAft>
        <a:buClr>
          <a:schemeClr val="tx2"/>
        </a:buClr>
        <a:buSzPct val="90000"/>
        <a:buFont typeface="System Font Regular"/>
        <a:buChar char="→"/>
        <a:tabLst/>
        <a:defRPr sz="1800" kern="1200" spc="0" baseline="0">
          <a:solidFill>
            <a:schemeClr val="tx1"/>
          </a:solidFill>
          <a:latin typeface="+mn-lt"/>
          <a:ea typeface="+mn-ea"/>
          <a:cs typeface="+mn-cs"/>
        </a:defRPr>
      </a:lvl1pPr>
      <a:lvl2pPr marL="828000" indent="-288000" algn="l" defTabSz="914309" rtl="0" eaLnBrk="1" latinLnBrk="0" hangingPunct="1">
        <a:lnSpc>
          <a:spcPct val="100000"/>
        </a:lnSpc>
        <a:spcBef>
          <a:spcPts val="400"/>
        </a:spcBef>
        <a:spcAft>
          <a:spcPts val="0"/>
        </a:spcAft>
        <a:buClrTx/>
        <a:buSzPct val="105000"/>
        <a:buFont typeface="System Font Regular"/>
        <a:buChar char="–"/>
        <a:defRPr sz="1600" b="0" kern="1200" spc="0" baseline="0">
          <a:solidFill>
            <a:schemeClr val="tx1"/>
          </a:solidFill>
          <a:latin typeface="+mn-lt"/>
          <a:ea typeface="+mn-ea"/>
          <a:cs typeface="+mn-cs"/>
        </a:defRPr>
      </a:lvl2pPr>
      <a:lvl3pPr marL="1152000" indent="-288000" algn="l" defTabSz="914309" rtl="0" eaLnBrk="1" latinLnBrk="0" hangingPunct="1">
        <a:lnSpc>
          <a:spcPct val="100000"/>
        </a:lnSpc>
        <a:spcBef>
          <a:spcPts val="600"/>
        </a:spcBef>
        <a:spcAft>
          <a:spcPts val="0"/>
        </a:spcAft>
        <a:buClrTx/>
        <a:buSzPct val="100000"/>
        <a:buFont typeface="Arial" panose="020B0604020202020204" pitchFamily="34" charset="0"/>
        <a:buChar char="•"/>
        <a:defRPr sz="1400" kern="1200" spc="0" baseline="0">
          <a:solidFill>
            <a:schemeClr val="tx1"/>
          </a:solidFill>
          <a:latin typeface="+mn-lt"/>
          <a:ea typeface="+mn-ea"/>
          <a:cs typeface="+mn-cs"/>
        </a:defRPr>
      </a:lvl3pPr>
      <a:lvl4pPr marL="1512000" indent="-288000" algn="l" defTabSz="914309" rtl="0" eaLnBrk="1" latinLnBrk="0" hangingPunct="1">
        <a:lnSpc>
          <a:spcPct val="100000"/>
        </a:lnSpc>
        <a:spcBef>
          <a:spcPts val="600"/>
        </a:spcBef>
        <a:spcAft>
          <a:spcPts val="0"/>
        </a:spcAft>
        <a:buClrTx/>
        <a:buSzPct val="95000"/>
        <a:buFont typeface="Arial" panose="020B0604020202020204" pitchFamily="34" charset="0"/>
        <a:buChar char="•"/>
        <a:defRPr sz="1400" kern="1200" spc="0" baseline="0">
          <a:solidFill>
            <a:schemeClr val="tx1"/>
          </a:solidFill>
          <a:latin typeface="+mn-lt"/>
          <a:ea typeface="+mn-ea"/>
          <a:cs typeface="+mn-cs"/>
        </a:defRPr>
      </a:lvl4pPr>
      <a:lvl5pPr marL="1872000" indent="-288000" algn="l" defTabSz="914309" rtl="0" eaLnBrk="1" latinLnBrk="0" hangingPunct="1">
        <a:lnSpc>
          <a:spcPct val="100000"/>
        </a:lnSpc>
        <a:spcBef>
          <a:spcPts val="600"/>
        </a:spcBef>
        <a:spcAft>
          <a:spcPts val="0"/>
        </a:spcAft>
        <a:buClrTx/>
        <a:buSzPct val="90000"/>
        <a:buFont typeface="Arial" panose="020B0604020202020204" pitchFamily="34" charset="0"/>
        <a:buChar char="•"/>
        <a:tabLst>
          <a:tab pos="4483100" algn="l"/>
        </a:tabLst>
        <a:defRPr sz="1400" kern="1200" spc="0" baseline="0">
          <a:solidFill>
            <a:schemeClr val="tx1"/>
          </a:solidFill>
          <a:latin typeface="+mn-lt"/>
          <a:ea typeface="+mn-ea"/>
          <a:cs typeface="+mn-cs"/>
        </a:defRPr>
      </a:lvl5pPr>
      <a:lvl6pPr marL="2160000" indent="-234000" algn="l" defTabSz="914309" rtl="0" eaLnBrk="1" latinLnBrk="0" hangingPunct="1">
        <a:lnSpc>
          <a:spcPct val="100000"/>
        </a:lnSpc>
        <a:spcBef>
          <a:spcPts val="600"/>
        </a:spcBef>
        <a:spcAft>
          <a:spcPts val="0"/>
        </a:spcAft>
        <a:buClrTx/>
        <a:buSzPct val="95000"/>
        <a:buFont typeface="Arial" panose="020B0604020202020204" pitchFamily="34" charset="0"/>
        <a:buChar char="•"/>
        <a:defRPr sz="1100" kern="1200" spc="0">
          <a:solidFill>
            <a:schemeClr val="tx2"/>
          </a:solidFill>
          <a:latin typeface="+mn-lt"/>
          <a:ea typeface="+mn-ea"/>
          <a:cs typeface="+mn-cs"/>
        </a:defRPr>
      </a:lvl6pPr>
      <a:lvl7pPr marL="2520000" indent="-234000" algn="l" defTabSz="914309" rtl="0" eaLnBrk="1" latinLnBrk="0" hangingPunct="1">
        <a:lnSpc>
          <a:spcPct val="100000"/>
        </a:lnSpc>
        <a:spcBef>
          <a:spcPts val="600"/>
        </a:spcBef>
        <a:spcAft>
          <a:spcPts val="0"/>
        </a:spcAft>
        <a:buFont typeface="Arial" panose="020B0604020202020204" pitchFamily="34" charset="0"/>
        <a:buChar char="•"/>
        <a:defRPr sz="1050" kern="1200" spc="0">
          <a:solidFill>
            <a:schemeClr val="tx2"/>
          </a:solidFill>
          <a:latin typeface="+mn-lt"/>
          <a:ea typeface="+mn-ea"/>
          <a:cs typeface="+mn-cs"/>
        </a:defRPr>
      </a:lvl7pPr>
      <a:lvl8pPr marL="3428658"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4" algn="l" defTabSz="914309" rtl="0" eaLnBrk="1" latinLnBrk="0" hangingPunct="1">
        <a:defRPr sz="1800" kern="1200">
          <a:solidFill>
            <a:schemeClr val="tx1"/>
          </a:solidFill>
          <a:latin typeface="+mn-lt"/>
          <a:ea typeface="+mn-ea"/>
          <a:cs typeface="+mn-cs"/>
        </a:defRPr>
      </a:lvl4pPr>
      <a:lvl5pPr marL="1828618" algn="l" defTabSz="914309" rtl="0" eaLnBrk="1" latinLnBrk="0" hangingPunct="1">
        <a:defRPr sz="1800" kern="1200">
          <a:solidFill>
            <a:schemeClr val="tx1"/>
          </a:solidFill>
          <a:latin typeface="+mn-lt"/>
          <a:ea typeface="+mn-ea"/>
          <a:cs typeface="+mn-cs"/>
        </a:defRPr>
      </a:lvl5pPr>
      <a:lvl6pPr marL="2285770"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1"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
          <p15:clr>
            <a:srgbClr val="A4A3A4"/>
          </p15:clr>
        </p15:guide>
        <p15:guide id="3" pos="529">
          <p15:clr>
            <a:srgbClr val="A4A3A4"/>
          </p15:clr>
        </p15:guide>
        <p15:guide id="5" orient="horz" pos="3906">
          <p15:clr>
            <a:srgbClr val="A4A3A4"/>
          </p15:clr>
        </p15:guide>
        <p15:guide id="7" pos="7151">
          <p15:clr>
            <a:srgbClr val="A4A3A4"/>
          </p15:clr>
        </p15:guide>
        <p15:guide id="8" orient="horz" pos="414">
          <p15:clr>
            <a:srgbClr val="A4A3A4"/>
          </p15:clr>
        </p15:guide>
        <p15:guide id="9" pos="3840">
          <p15:clr>
            <a:srgbClr val="A4A3A4"/>
          </p15:clr>
        </p15:guide>
        <p15:guide id="10" pos="325">
          <p15:clr>
            <a:srgbClr val="A4A3A4"/>
          </p15:clr>
        </p15:guide>
        <p15:guide id="11" pos="7355">
          <p15:clr>
            <a:srgbClr val="A4A3A4"/>
          </p15:clr>
        </p15:guide>
        <p15:guide id="12" pos="3931">
          <p15:clr>
            <a:srgbClr val="F26B43"/>
          </p15:clr>
        </p15:guide>
        <p15:guide id="13" pos="3749">
          <p15:clr>
            <a:srgbClr val="F26B43"/>
          </p15:clr>
        </p15:guide>
        <p15:guide id="14" orient="horz" pos="4088">
          <p15:clr>
            <a:srgbClr val="F26B43"/>
          </p15:clr>
        </p15:guide>
        <p15:guide id="15" orient="horz" pos="2205">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hyperlink" Target="https://ju.se/student/en/exchange/exchange-opportunities-and-requirements/hhj.html#showmore-ExchangeStudies" TargetMode="Externa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https://ju.se/studera/valj-utbildning/program/program-pa-avancerad-niva/masterprogram-i-gerontologi-ht2026-ms115.html" TargetMode="External"/><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https://maelstrom-research.org/network/near" TargetMode="External"/><Relationship Id="rId2" Type="http://schemas.openxmlformats.org/officeDocument/2006/relationships/hyperlink" Target="https://www.near-aging.se/" TargetMode="External"/><Relationship Id="rId1" Type="http://schemas.openxmlformats.org/officeDocument/2006/relationships/slideLayout" Target="../slideLayouts/slideLayout85.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s://ki.se/en/research/research-infrastructure-and-environments/core-facilities-for-research/the-swedish-twin-registry" TargetMode="External"/><Relationship Id="rId1" Type="http://schemas.openxmlformats.org/officeDocument/2006/relationships/slideLayout" Target="../slideLayouts/slideLayout8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5.xml"/></Relationships>
</file>

<file path=ppt/slides/_rels/slide2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hyperlink" Target="https://dornsife.usc.edu/cesr/igems/" TargetMode="External"/><Relationship Id="rId1" Type="http://schemas.openxmlformats.org/officeDocument/2006/relationships/slideLayout" Target="../slideLayouts/slideLayout85.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2.xml"/></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143.xml"/></Relationships>
</file>

<file path=ppt/slides/_rels/slide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02.xml"/></Relationships>
</file>

<file path=ppt/slides/_rels/slide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7.xml"/></Relationships>
</file>

<file path=ppt/slides/_rels/slide7.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notesSlide" Target="../notesSlides/notesSlide2.xml"/><Relationship Id="rId1" Type="http://schemas.openxmlformats.org/officeDocument/2006/relationships/slideLayout" Target="../slideLayouts/slideLayout132.xml"/><Relationship Id="rId5" Type="http://schemas.openxmlformats.org/officeDocument/2006/relationships/image" Target="../media/image32.svg"/><Relationship Id="rId4" Type="http://schemas.openxmlformats.org/officeDocument/2006/relationships/image" Target="../media/image31.svg"/></Relationships>
</file>

<file path=ppt/slides/_rels/slide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627935C-8C23-5524-F38F-5896F1D8F026}"/>
              </a:ext>
            </a:extLst>
          </p:cNvPr>
          <p:cNvSpPr>
            <a:spLocks noGrp="1"/>
          </p:cNvSpPr>
          <p:nvPr>
            <p:ph type="title"/>
          </p:nvPr>
        </p:nvSpPr>
        <p:spPr>
          <a:xfrm>
            <a:off x="1512888" y="2161438"/>
            <a:ext cx="9649376" cy="1529138"/>
          </a:xfrm>
        </p:spPr>
        <p:txBody>
          <a:bodyPr>
            <a:noAutofit/>
          </a:bodyPr>
          <a:lstStyle/>
          <a:p>
            <a:br>
              <a:rPr lang="sv-SE" sz="4000" dirty="0"/>
            </a:br>
            <a:br>
              <a:rPr lang="sv-SE" sz="4000" dirty="0"/>
            </a:br>
            <a:r>
              <a:rPr lang="sv-SE" sz="4000" dirty="0"/>
              <a:t>Jönköping University</a:t>
            </a:r>
            <a:br>
              <a:rPr lang="sv-SE" sz="4000" dirty="0"/>
            </a:br>
            <a:r>
              <a:rPr lang="sv-SE" sz="4000" dirty="0" err="1"/>
              <a:t>School</a:t>
            </a:r>
            <a:r>
              <a:rPr lang="sv-SE" sz="4000" dirty="0"/>
              <a:t> </a:t>
            </a:r>
            <a:r>
              <a:rPr lang="sv-SE" sz="4000" dirty="0" err="1"/>
              <a:t>of</a:t>
            </a:r>
            <a:r>
              <a:rPr lang="sv-SE" sz="4000" dirty="0"/>
              <a:t> Health and Welfare</a:t>
            </a:r>
            <a:br>
              <a:rPr lang="sv-SE" sz="4000" dirty="0"/>
            </a:br>
            <a:r>
              <a:rPr lang="sv-SE" sz="4000" dirty="0" err="1"/>
              <a:t>Institute</a:t>
            </a:r>
            <a:r>
              <a:rPr lang="sv-SE" sz="4000" dirty="0"/>
              <a:t> </a:t>
            </a:r>
            <a:r>
              <a:rPr lang="sv-SE" sz="4000" dirty="0" err="1"/>
              <a:t>of</a:t>
            </a:r>
            <a:r>
              <a:rPr lang="sv-SE" sz="4000" dirty="0"/>
              <a:t> </a:t>
            </a:r>
            <a:r>
              <a:rPr lang="sv-SE" sz="4000" dirty="0" err="1"/>
              <a:t>gerontology</a:t>
            </a:r>
            <a:r>
              <a:rPr lang="sv-SE" sz="4000" dirty="0"/>
              <a:t> (IFG)</a:t>
            </a:r>
          </a:p>
        </p:txBody>
      </p:sp>
    </p:spTree>
    <p:extLst>
      <p:ext uri="{BB962C8B-B14F-4D97-AF65-F5344CB8AC3E}">
        <p14:creationId xmlns:p14="http://schemas.microsoft.com/office/powerpoint/2010/main" val="10890983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E2E2AC-A2B1-3605-A836-33E7DB1B6E9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720F27-9726-2E9E-06B7-688978BF3A04}"/>
              </a:ext>
            </a:extLst>
          </p:cNvPr>
          <p:cNvSpPr>
            <a:spLocks noGrp="1"/>
          </p:cNvSpPr>
          <p:nvPr>
            <p:ph idx="1"/>
          </p:nvPr>
        </p:nvSpPr>
        <p:spPr>
          <a:xfrm>
            <a:off x="1055688" y="1402080"/>
            <a:ext cx="10080625" cy="5227320"/>
          </a:xfrm>
        </p:spPr>
        <p:txBody>
          <a:bodyPr>
            <a:normAutofit fontScale="85000" lnSpcReduction="10000"/>
          </a:bodyPr>
          <a:lstStyle/>
          <a:p>
            <a:pPr marL="0" indent="0">
              <a:buNone/>
            </a:pPr>
            <a:r>
              <a:rPr lang="sv-SE" sz="2000" u="sng" dirty="0" err="1"/>
              <a:t>Knowledge</a:t>
            </a:r>
            <a:r>
              <a:rPr lang="sv-SE" sz="2000" u="sng" dirty="0"/>
              <a:t> and </a:t>
            </a:r>
            <a:r>
              <a:rPr lang="sv-SE" sz="2000" u="sng" dirty="0" err="1"/>
              <a:t>understanding</a:t>
            </a:r>
            <a:endParaRPr lang="sv-SE" sz="2000" u="sng" dirty="0"/>
          </a:p>
          <a:p>
            <a:pPr fontAlgn="base"/>
            <a:r>
              <a:rPr lang="en-US" sz="2000" dirty="0"/>
              <a:t>Identify and </a:t>
            </a:r>
            <a:r>
              <a:rPr lang="en-US" sz="2000" dirty="0" err="1"/>
              <a:t>analyse</a:t>
            </a:r>
            <a:r>
              <a:rPr lang="en-US" sz="2000" dirty="0"/>
              <a:t> the social dimensions of age and their relation to other dimensions of identity, such as gender, ethnicity, and functionality </a:t>
            </a:r>
          </a:p>
          <a:p>
            <a:pPr fontAlgn="base"/>
            <a:r>
              <a:rPr lang="en-US" sz="2000" dirty="0" err="1"/>
              <a:t>Analyse</a:t>
            </a:r>
            <a:r>
              <a:rPr lang="en-US" sz="2000" dirty="0"/>
              <a:t> how age as a social position can intersect with other positions to create inequalities in health and welfare</a:t>
            </a:r>
          </a:p>
          <a:p>
            <a:pPr marL="0" indent="0" fontAlgn="base">
              <a:buNone/>
            </a:pPr>
            <a:r>
              <a:rPr lang="en-US" sz="2000" u="sng" dirty="0"/>
              <a:t>Skills and abilities</a:t>
            </a:r>
          </a:p>
          <a:p>
            <a:pPr fontAlgn="base"/>
            <a:r>
              <a:rPr lang="en-US" sz="2000" dirty="0"/>
              <a:t>Discuss different approaches to support the participation and inclusion of older people</a:t>
            </a:r>
          </a:p>
          <a:p>
            <a:pPr fontAlgn="base"/>
            <a:r>
              <a:rPr lang="en-US" sz="2000" dirty="0"/>
              <a:t>Use social dimensions of age, as well as gender, ethnicity, and functionality as an analytical lens to investigate the situation of older people in society</a:t>
            </a:r>
          </a:p>
          <a:p>
            <a:pPr fontAlgn="base"/>
            <a:r>
              <a:rPr lang="en-US" sz="2000" dirty="0"/>
              <a:t>Apply an interdisciplinary perspective and an intersectional approach in relation to age and ageing</a:t>
            </a:r>
          </a:p>
          <a:p>
            <a:pPr fontAlgn="base"/>
            <a:r>
              <a:rPr lang="en-US" sz="2000" dirty="0"/>
              <a:t>Critically compare and reflect on challenges and possibilities for healthy ageing in Nordic countries</a:t>
            </a:r>
          </a:p>
          <a:p>
            <a:pPr marL="0" indent="0" fontAlgn="base">
              <a:buNone/>
            </a:pPr>
            <a:r>
              <a:rPr lang="en-US" sz="2000" u="sng" dirty="0"/>
              <a:t>Judgement and approach</a:t>
            </a:r>
          </a:p>
          <a:p>
            <a:pPr fontAlgn="base"/>
            <a:r>
              <a:rPr lang="en-US" sz="2000" dirty="0"/>
              <a:t>Reflect on how attitudes towards ageing and older people in societies, social policies, and by healthcare workers can have an impact on older people’s lives</a:t>
            </a:r>
          </a:p>
          <a:p>
            <a:pPr fontAlgn="base"/>
            <a:r>
              <a:rPr lang="en-US" sz="2000" dirty="0"/>
              <a:t>Reflect on older people’s rights, agency and autonomy</a:t>
            </a:r>
          </a:p>
          <a:p>
            <a:endParaRPr lang="sv-SE" sz="2000" dirty="0"/>
          </a:p>
        </p:txBody>
      </p:sp>
      <p:sp>
        <p:nvSpPr>
          <p:cNvPr id="4" name="Title 3">
            <a:extLst>
              <a:ext uri="{FF2B5EF4-FFF2-40B4-BE49-F238E27FC236}">
                <a16:creationId xmlns:a16="http://schemas.microsoft.com/office/drawing/2014/main" id="{15F95AB5-431F-A432-DCC8-79DA0F1B3EBD}"/>
              </a:ext>
            </a:extLst>
          </p:cNvPr>
          <p:cNvSpPr>
            <a:spLocks noGrp="1"/>
          </p:cNvSpPr>
          <p:nvPr>
            <p:ph type="title"/>
          </p:nvPr>
        </p:nvSpPr>
        <p:spPr>
          <a:xfrm>
            <a:off x="1055688" y="543559"/>
            <a:ext cx="10080627" cy="678047"/>
          </a:xfrm>
        </p:spPr>
        <p:txBody>
          <a:bodyPr>
            <a:normAutofit/>
          </a:bodyPr>
          <a:lstStyle/>
          <a:p>
            <a:r>
              <a:rPr lang="sv-SE" sz="3100" dirty="0" err="1"/>
              <a:t>Intended</a:t>
            </a:r>
            <a:r>
              <a:rPr lang="sv-SE" sz="3100" dirty="0"/>
              <a:t> Learning </a:t>
            </a:r>
            <a:r>
              <a:rPr lang="sv-SE" sz="3100" dirty="0" err="1"/>
              <a:t>Outcomes</a:t>
            </a:r>
            <a:endParaRPr lang="sv-SE" sz="3100" dirty="0"/>
          </a:p>
        </p:txBody>
      </p:sp>
    </p:spTree>
    <p:extLst>
      <p:ext uri="{BB962C8B-B14F-4D97-AF65-F5344CB8AC3E}">
        <p14:creationId xmlns:p14="http://schemas.microsoft.com/office/powerpoint/2010/main" val="594507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7D4525-22AB-B382-EBDB-F89BF0809CB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7C4E75-D3F3-E345-975A-6B7AB2DF8F30}"/>
              </a:ext>
            </a:extLst>
          </p:cNvPr>
          <p:cNvSpPr>
            <a:spLocks noGrp="1"/>
          </p:cNvSpPr>
          <p:nvPr>
            <p:ph idx="1"/>
          </p:nvPr>
        </p:nvSpPr>
        <p:spPr>
          <a:xfrm>
            <a:off x="1055688" y="1535115"/>
            <a:ext cx="8592165" cy="5240154"/>
          </a:xfrm>
        </p:spPr>
        <p:txBody>
          <a:bodyPr>
            <a:normAutofit/>
          </a:bodyPr>
          <a:lstStyle/>
          <a:p>
            <a:r>
              <a:rPr lang="en-US" sz="1700" dirty="0"/>
              <a:t>The course is graded Pass with distinction, Pass or Fail.</a:t>
            </a:r>
          </a:p>
          <a:p>
            <a:r>
              <a:rPr lang="en-US" sz="1700" dirty="0"/>
              <a:t>The final grade will be based on active participation in group discussions and individual written assignments</a:t>
            </a:r>
          </a:p>
          <a:p>
            <a:r>
              <a:rPr lang="en-US" sz="1700" dirty="0"/>
              <a:t>Discussions (1.5 credits)</a:t>
            </a:r>
          </a:p>
          <a:p>
            <a:r>
              <a:rPr lang="en-US" sz="1700" dirty="0"/>
              <a:t>Written assignment 1 (6 credits) – Part 1 &amp; 2. </a:t>
            </a:r>
          </a:p>
          <a:p>
            <a:r>
              <a:rPr lang="en-US" sz="1700" dirty="0"/>
              <a:t>Written assignment 2 (2.5 credits) – Part 3.</a:t>
            </a:r>
          </a:p>
          <a:p>
            <a:pPr marL="0" indent="0">
              <a:buNone/>
            </a:pPr>
            <a:endParaRPr lang="en-US" sz="2000" dirty="0"/>
          </a:p>
          <a:p>
            <a:pPr marL="0" indent="0">
              <a:buNone/>
            </a:pPr>
            <a:endParaRPr lang="en-US" sz="2000" dirty="0"/>
          </a:p>
          <a:p>
            <a:endParaRPr lang="sv-SE" sz="2000" dirty="0"/>
          </a:p>
        </p:txBody>
      </p:sp>
      <p:sp>
        <p:nvSpPr>
          <p:cNvPr id="4" name="Title 3">
            <a:extLst>
              <a:ext uri="{FF2B5EF4-FFF2-40B4-BE49-F238E27FC236}">
                <a16:creationId xmlns:a16="http://schemas.microsoft.com/office/drawing/2014/main" id="{9E684D35-7A7B-08B4-512E-246DD051DB4C}"/>
              </a:ext>
            </a:extLst>
          </p:cNvPr>
          <p:cNvSpPr>
            <a:spLocks noGrp="1"/>
          </p:cNvSpPr>
          <p:nvPr>
            <p:ph type="title"/>
          </p:nvPr>
        </p:nvSpPr>
        <p:spPr>
          <a:xfrm>
            <a:off x="1055688" y="726439"/>
            <a:ext cx="10080627" cy="678047"/>
          </a:xfrm>
        </p:spPr>
        <p:txBody>
          <a:bodyPr>
            <a:normAutofit/>
          </a:bodyPr>
          <a:lstStyle/>
          <a:p>
            <a:r>
              <a:rPr lang="sv-SE" sz="3100" dirty="0"/>
              <a:t>Examination and </a:t>
            </a:r>
            <a:r>
              <a:rPr lang="sv-SE" sz="3100" dirty="0" err="1"/>
              <a:t>grades</a:t>
            </a:r>
            <a:endParaRPr lang="sv-SE" sz="3100" dirty="0"/>
          </a:p>
        </p:txBody>
      </p:sp>
      <p:pic>
        <p:nvPicPr>
          <p:cNvPr id="2" name="Picture 2" descr="A collage of two people&#10;&#10;AI-generated content may be incorrect.">
            <a:extLst>
              <a:ext uri="{FF2B5EF4-FFF2-40B4-BE49-F238E27FC236}">
                <a16:creationId xmlns:a16="http://schemas.microsoft.com/office/drawing/2014/main" id="{77B2527C-8AE4-2032-9B44-986C0EF24D0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58260" y="4138412"/>
            <a:ext cx="10080625" cy="2368946"/>
          </a:xfrm>
          <a:prstGeom prst="rect">
            <a:avLst/>
          </a:prstGeom>
          <a:solidFill>
            <a:srgbClr val="FFFFFF"/>
          </a:solidFill>
        </p:spPr>
      </p:pic>
    </p:spTree>
    <p:extLst>
      <p:ext uri="{BB962C8B-B14F-4D97-AF65-F5344CB8AC3E}">
        <p14:creationId xmlns:p14="http://schemas.microsoft.com/office/powerpoint/2010/main" val="21181550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048CA2-5A09-5096-59BD-4175FCDCAD1B}"/>
              </a:ext>
            </a:extLst>
          </p:cNvPr>
          <p:cNvSpPr>
            <a:spLocks noGrp="1"/>
          </p:cNvSpPr>
          <p:nvPr>
            <p:ph idx="1"/>
          </p:nvPr>
        </p:nvSpPr>
        <p:spPr>
          <a:xfrm>
            <a:off x="1055688" y="1916112"/>
            <a:ext cx="6923087" cy="4284662"/>
          </a:xfrm>
        </p:spPr>
        <p:txBody>
          <a:bodyPr>
            <a:normAutofit/>
          </a:bodyPr>
          <a:lstStyle/>
          <a:p>
            <a:r>
              <a:rPr lang="en-US" dirty="0"/>
              <a:t>In Age and identity (Part 1), we tackle how age is understood as something socially and culturally constructed. We discuss how "old age" is constructed as a social category. Intersectionality is also introduced, and examples from research are discussed, where age intersects with ethnicity and gender.</a:t>
            </a:r>
          </a:p>
          <a:p>
            <a:r>
              <a:rPr lang="en-US" dirty="0"/>
              <a:t>Lectures, inspirational videos, and reading material</a:t>
            </a:r>
          </a:p>
          <a:p>
            <a:r>
              <a:rPr lang="en-US" b="1" dirty="0"/>
              <a:t>Examination: Group discussion</a:t>
            </a:r>
            <a:endParaRPr lang="sv-SE" b="1" dirty="0"/>
          </a:p>
        </p:txBody>
      </p:sp>
      <p:sp>
        <p:nvSpPr>
          <p:cNvPr id="4" name="Title 3">
            <a:extLst>
              <a:ext uri="{FF2B5EF4-FFF2-40B4-BE49-F238E27FC236}">
                <a16:creationId xmlns:a16="http://schemas.microsoft.com/office/drawing/2014/main" id="{116F2B76-B7E3-D498-050A-B3EAA4021F4F}"/>
              </a:ext>
            </a:extLst>
          </p:cNvPr>
          <p:cNvSpPr>
            <a:spLocks noGrp="1"/>
          </p:cNvSpPr>
          <p:nvPr>
            <p:ph type="title"/>
          </p:nvPr>
        </p:nvSpPr>
        <p:spPr>
          <a:xfrm>
            <a:off x="1055688" y="1015999"/>
            <a:ext cx="10080627" cy="678047"/>
          </a:xfrm>
        </p:spPr>
        <p:txBody>
          <a:bodyPr anchor="ctr">
            <a:normAutofit/>
          </a:bodyPr>
          <a:lstStyle/>
          <a:p>
            <a:r>
              <a:rPr lang="sv-SE" sz="3100" dirty="0"/>
              <a:t>Part 1. Age and social </a:t>
            </a:r>
            <a:r>
              <a:rPr lang="sv-SE" sz="3100" dirty="0" err="1"/>
              <a:t>identity</a:t>
            </a:r>
            <a:endParaRPr lang="sv-SE" sz="3100" dirty="0"/>
          </a:p>
        </p:txBody>
      </p:sp>
      <p:pic>
        <p:nvPicPr>
          <p:cNvPr id="5" name="Picture 2" descr="A collage of two people&#10;&#10;AI-generated content may be incorrect.">
            <a:extLst>
              <a:ext uri="{FF2B5EF4-FFF2-40B4-BE49-F238E27FC236}">
                <a16:creationId xmlns:a16="http://schemas.microsoft.com/office/drawing/2014/main" id="{AF6C11DF-D0F6-57AF-B706-AB0B25FA58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0689" r="33038" b="1"/>
          <a:stretch>
            <a:fillRect/>
          </a:stretch>
        </p:blipFill>
        <p:spPr bwMode="auto">
          <a:xfrm>
            <a:off x="8169275" y="1916112"/>
            <a:ext cx="2967037" cy="4284662"/>
          </a:xfrm>
          <a:prstGeom prst="rect">
            <a:avLst/>
          </a:prstGeom>
          <a:noFill/>
        </p:spPr>
      </p:pic>
    </p:spTree>
    <p:extLst>
      <p:ext uri="{BB962C8B-B14F-4D97-AF65-F5344CB8AC3E}">
        <p14:creationId xmlns:p14="http://schemas.microsoft.com/office/powerpoint/2010/main" val="6079040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2104DD-3D37-0930-4958-508D9637D42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068AA9-8533-6E9F-6C14-9D668FA5FCE2}"/>
              </a:ext>
            </a:extLst>
          </p:cNvPr>
          <p:cNvSpPr>
            <a:spLocks noGrp="1"/>
          </p:cNvSpPr>
          <p:nvPr>
            <p:ph idx="1"/>
          </p:nvPr>
        </p:nvSpPr>
        <p:spPr>
          <a:xfrm>
            <a:off x="3677590" y="2121385"/>
            <a:ext cx="7995006" cy="4284662"/>
          </a:xfrm>
        </p:spPr>
        <p:txBody>
          <a:bodyPr>
            <a:normAutofit/>
          </a:bodyPr>
          <a:lstStyle/>
          <a:p>
            <a:pPr fontAlgn="base">
              <a:lnSpc>
                <a:spcPct val="100000"/>
              </a:lnSpc>
            </a:pPr>
            <a:r>
              <a:rPr lang="en-US" b="1" dirty="0"/>
              <a:t>Agenda 2030 </a:t>
            </a:r>
            <a:r>
              <a:rPr lang="en-US" dirty="0"/>
              <a:t>and issues related to older people. Here, the student will work both independently on finding a scientific article, and as a group to discuss the Agenda 2030 goals and to share the article they have found</a:t>
            </a:r>
          </a:p>
          <a:p>
            <a:pPr marL="0" indent="0" fontAlgn="base">
              <a:lnSpc>
                <a:spcPct val="100000"/>
              </a:lnSpc>
              <a:buNone/>
            </a:pPr>
            <a:endParaRPr lang="en-US" dirty="0"/>
          </a:p>
          <a:p>
            <a:pPr fontAlgn="base">
              <a:lnSpc>
                <a:spcPct val="100000"/>
              </a:lnSpc>
            </a:pPr>
            <a:r>
              <a:rPr lang="en-US" dirty="0"/>
              <a:t>Lectures, inspirational videos, and reading material</a:t>
            </a:r>
          </a:p>
          <a:p>
            <a:pPr marL="0" indent="0" fontAlgn="base">
              <a:lnSpc>
                <a:spcPct val="100000"/>
              </a:lnSpc>
              <a:buNone/>
            </a:pPr>
            <a:endParaRPr lang="en-US" dirty="0"/>
          </a:p>
          <a:p>
            <a:pPr fontAlgn="base">
              <a:lnSpc>
                <a:spcPct val="100000"/>
              </a:lnSpc>
            </a:pPr>
            <a:r>
              <a:rPr lang="en-US" b="1" dirty="0"/>
              <a:t>Examination: Group discussion</a:t>
            </a:r>
          </a:p>
          <a:p>
            <a:pPr marL="0" indent="0" fontAlgn="base">
              <a:lnSpc>
                <a:spcPct val="100000"/>
              </a:lnSpc>
              <a:buNone/>
            </a:pPr>
            <a:endParaRPr lang="en-US" b="1" dirty="0"/>
          </a:p>
          <a:p>
            <a:pPr fontAlgn="base">
              <a:lnSpc>
                <a:spcPct val="100000"/>
              </a:lnSpc>
            </a:pPr>
            <a:r>
              <a:rPr lang="en-US" b="1" dirty="0"/>
              <a:t>Examination written assignment 1: </a:t>
            </a:r>
            <a:r>
              <a:rPr lang="en-US" dirty="0"/>
              <a:t>Formulate a topic or question to write on where age and old age intersect with other social </a:t>
            </a:r>
            <a:r>
              <a:rPr lang="en-US" b="1" dirty="0"/>
              <a:t>positions</a:t>
            </a:r>
            <a:r>
              <a:rPr lang="en-US" dirty="0"/>
              <a:t>, e.g., ethnicity, social class, gender, sexual orientation, disability/functionality. </a:t>
            </a:r>
          </a:p>
          <a:p>
            <a:pPr>
              <a:lnSpc>
                <a:spcPct val="100000"/>
              </a:lnSpc>
            </a:pPr>
            <a:endParaRPr lang="sv-SE" sz="1500" dirty="0"/>
          </a:p>
        </p:txBody>
      </p:sp>
      <p:sp>
        <p:nvSpPr>
          <p:cNvPr id="4" name="Title 3">
            <a:extLst>
              <a:ext uri="{FF2B5EF4-FFF2-40B4-BE49-F238E27FC236}">
                <a16:creationId xmlns:a16="http://schemas.microsoft.com/office/drawing/2014/main" id="{597ABA5E-8F0D-7022-B07D-E0CF6B8E284D}"/>
              </a:ext>
            </a:extLst>
          </p:cNvPr>
          <p:cNvSpPr>
            <a:spLocks noGrp="1"/>
          </p:cNvSpPr>
          <p:nvPr>
            <p:ph type="title"/>
          </p:nvPr>
        </p:nvSpPr>
        <p:spPr>
          <a:xfrm>
            <a:off x="1055688" y="1015999"/>
            <a:ext cx="10080627" cy="678047"/>
          </a:xfrm>
        </p:spPr>
        <p:txBody>
          <a:bodyPr anchor="ctr">
            <a:normAutofit/>
          </a:bodyPr>
          <a:lstStyle/>
          <a:p>
            <a:r>
              <a:rPr lang="sv-SE" sz="3100" dirty="0"/>
              <a:t>Part 2. </a:t>
            </a:r>
            <a:r>
              <a:rPr lang="sv-SE" sz="3100" dirty="0" err="1"/>
              <a:t>Sustainable</a:t>
            </a:r>
            <a:r>
              <a:rPr lang="sv-SE" sz="3100" dirty="0"/>
              <a:t> </a:t>
            </a:r>
            <a:r>
              <a:rPr lang="sv-SE" sz="3100" dirty="0" err="1"/>
              <a:t>ageing</a:t>
            </a:r>
            <a:r>
              <a:rPr lang="sv-SE" sz="3100" dirty="0"/>
              <a:t> </a:t>
            </a:r>
            <a:r>
              <a:rPr lang="sv-SE" sz="3100" dirty="0" err="1"/>
              <a:t>societies</a:t>
            </a:r>
            <a:endParaRPr lang="sv-SE" sz="3100" dirty="0"/>
          </a:p>
        </p:txBody>
      </p:sp>
      <p:pic>
        <p:nvPicPr>
          <p:cNvPr id="7" name="Picture 2" descr="A collage of two people&#10;&#10;AI-generated content may be incorrect.">
            <a:extLst>
              <a:ext uri="{FF2B5EF4-FFF2-40B4-BE49-F238E27FC236}">
                <a16:creationId xmlns:a16="http://schemas.microsoft.com/office/drawing/2014/main" id="{4E4FE23E-0BF7-8634-784E-DF8BCEDE08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270" r="79457" b="1"/>
          <a:stretch>
            <a:fillRect/>
          </a:stretch>
        </p:blipFill>
        <p:spPr bwMode="auto">
          <a:xfrm>
            <a:off x="256916" y="2363981"/>
            <a:ext cx="2967037" cy="4284662"/>
          </a:xfrm>
          <a:prstGeom prst="rect">
            <a:avLst/>
          </a:prstGeom>
          <a:noFill/>
        </p:spPr>
      </p:pic>
    </p:spTree>
    <p:extLst>
      <p:ext uri="{BB962C8B-B14F-4D97-AF65-F5344CB8AC3E}">
        <p14:creationId xmlns:p14="http://schemas.microsoft.com/office/powerpoint/2010/main" val="9885500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0AB2E-6424-23CE-A6B5-5B6FA1093E3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6EE81E-51E5-3E3B-6C61-8527E39D76EC}"/>
              </a:ext>
            </a:extLst>
          </p:cNvPr>
          <p:cNvSpPr>
            <a:spLocks noGrp="1"/>
          </p:cNvSpPr>
          <p:nvPr>
            <p:ph idx="1"/>
          </p:nvPr>
        </p:nvSpPr>
        <p:spPr>
          <a:xfrm>
            <a:off x="1055688" y="2114232"/>
            <a:ext cx="7959221" cy="4284662"/>
          </a:xfrm>
        </p:spPr>
        <p:txBody>
          <a:bodyPr>
            <a:normAutofit lnSpcReduction="10000"/>
          </a:bodyPr>
          <a:lstStyle/>
          <a:p>
            <a:r>
              <a:rPr lang="sv-SE" dirty="0"/>
              <a:t>ILO: </a:t>
            </a:r>
            <a:r>
              <a:rPr lang="en-US" dirty="0"/>
              <a:t>Critically compare and reflect on challenges and possibilities for healthy ageing in Nordic countries</a:t>
            </a:r>
          </a:p>
          <a:p>
            <a:r>
              <a:rPr lang="sv-SE" dirty="0"/>
              <a:t>Under </a:t>
            </a:r>
            <a:r>
              <a:rPr lang="sv-SE" dirty="0" err="1"/>
              <a:t>development</a:t>
            </a:r>
            <a:endParaRPr lang="sv-SE" dirty="0"/>
          </a:p>
          <a:p>
            <a:pPr marL="0" indent="0">
              <a:buNone/>
            </a:pPr>
            <a:endParaRPr lang="sv-SE" b="1" dirty="0"/>
          </a:p>
          <a:p>
            <a:pPr marL="0" indent="0">
              <a:buNone/>
            </a:pPr>
            <a:endParaRPr lang="sv-SE" b="1" dirty="0"/>
          </a:p>
          <a:p>
            <a:pPr marL="0" indent="0">
              <a:buNone/>
            </a:pPr>
            <a:r>
              <a:rPr lang="sv-SE" b="1" dirty="0" err="1"/>
              <a:t>Example</a:t>
            </a:r>
            <a:r>
              <a:rPr lang="sv-SE" b="1" dirty="0"/>
              <a:t> </a:t>
            </a:r>
            <a:r>
              <a:rPr lang="sv-SE" b="1" dirty="0" err="1"/>
              <a:t>of</a:t>
            </a:r>
            <a:r>
              <a:rPr lang="sv-SE" b="1" dirty="0"/>
              <a:t> </a:t>
            </a:r>
            <a:r>
              <a:rPr lang="sv-SE" b="1" dirty="0" err="1"/>
              <a:t>literature</a:t>
            </a:r>
            <a:r>
              <a:rPr lang="sv-SE" b="1" dirty="0"/>
              <a:t> </a:t>
            </a:r>
            <a:r>
              <a:rPr lang="sv-SE" b="1" dirty="0" err="1"/>
              <a:t>that</a:t>
            </a:r>
            <a:r>
              <a:rPr lang="sv-SE" b="1" dirty="0"/>
              <a:t> </a:t>
            </a:r>
            <a:r>
              <a:rPr lang="sv-SE" b="1" dirty="0" err="1"/>
              <a:t>could</a:t>
            </a:r>
            <a:r>
              <a:rPr lang="sv-SE" b="1" dirty="0"/>
              <a:t> be </a:t>
            </a:r>
            <a:r>
              <a:rPr lang="sv-SE" b="1" dirty="0" err="1"/>
              <a:t>useful</a:t>
            </a:r>
            <a:endParaRPr lang="sv-SE" b="1" dirty="0"/>
          </a:p>
          <a:p>
            <a:pPr fontAlgn="base"/>
            <a:r>
              <a:rPr lang="sv-SE" sz="1400" dirty="0" err="1"/>
              <a:t>Cuadrado</a:t>
            </a:r>
            <a:r>
              <a:rPr lang="sv-SE" sz="1400" dirty="0"/>
              <a:t>, A., Stjernberg, M., &amp; </a:t>
            </a:r>
            <a:r>
              <a:rPr lang="sv-SE" sz="1400" dirty="0" err="1"/>
              <a:t>Huynh</a:t>
            </a:r>
            <a:r>
              <a:rPr lang="sv-SE" sz="1400" dirty="0"/>
              <a:t>, D. (2022). </a:t>
            </a:r>
            <a:r>
              <a:rPr lang="sv-SE" sz="1400" dirty="0" err="1"/>
              <a:t>Indicators</a:t>
            </a:r>
            <a:r>
              <a:rPr lang="sv-SE" sz="1400" dirty="0"/>
              <a:t> for Active and </a:t>
            </a:r>
            <a:r>
              <a:rPr lang="sv-SE" sz="1400" dirty="0" err="1"/>
              <a:t>Healthy</a:t>
            </a:r>
            <a:r>
              <a:rPr lang="sv-SE" sz="1400" dirty="0"/>
              <a:t> </a:t>
            </a:r>
            <a:r>
              <a:rPr lang="sv-SE" sz="1400" dirty="0" err="1"/>
              <a:t>Ageing</a:t>
            </a:r>
            <a:r>
              <a:rPr lang="sv-SE" sz="1400" dirty="0"/>
              <a:t> in the Nordic Region: </a:t>
            </a:r>
            <a:r>
              <a:rPr lang="sv-SE" sz="1400" dirty="0" err="1"/>
              <a:t>Possibilities</a:t>
            </a:r>
            <a:r>
              <a:rPr lang="sv-SE" sz="1400" dirty="0"/>
              <a:t> and Challenges. </a:t>
            </a:r>
          </a:p>
          <a:p>
            <a:pPr fontAlgn="base"/>
            <a:r>
              <a:rPr lang="sv-SE" sz="1400" dirty="0"/>
              <a:t>Dahlberg, L., McKee, K. J., Lennartsson, C., &amp; Rehnberg, J. (2022). A social </a:t>
            </a:r>
            <a:r>
              <a:rPr lang="sv-SE" sz="1400" dirty="0" err="1"/>
              <a:t>exclusion</a:t>
            </a:r>
            <a:r>
              <a:rPr lang="sv-SE" sz="1400" dirty="0"/>
              <a:t> </a:t>
            </a:r>
            <a:r>
              <a:rPr lang="sv-SE" sz="1400" dirty="0" err="1"/>
              <a:t>perspective</a:t>
            </a:r>
            <a:r>
              <a:rPr lang="sv-SE" sz="1400" dirty="0"/>
              <a:t> on </a:t>
            </a:r>
            <a:r>
              <a:rPr lang="sv-SE" sz="1400" dirty="0" err="1"/>
              <a:t>loneliness</a:t>
            </a:r>
            <a:r>
              <a:rPr lang="sv-SE" sz="1400" dirty="0"/>
              <a:t> in </a:t>
            </a:r>
            <a:r>
              <a:rPr lang="sv-SE" sz="1400" dirty="0" err="1"/>
              <a:t>older</a:t>
            </a:r>
            <a:r>
              <a:rPr lang="sv-SE" sz="1400" dirty="0"/>
              <a:t> </a:t>
            </a:r>
            <a:r>
              <a:rPr lang="sv-SE" sz="1400" dirty="0" err="1"/>
              <a:t>adults</a:t>
            </a:r>
            <a:r>
              <a:rPr lang="sv-SE" sz="1400" dirty="0"/>
              <a:t> in the Nordic </a:t>
            </a:r>
            <a:r>
              <a:rPr lang="sv-SE" sz="1400" dirty="0" err="1"/>
              <a:t>countries</a:t>
            </a:r>
            <a:r>
              <a:rPr lang="sv-SE" sz="1400" dirty="0"/>
              <a:t>. </a:t>
            </a:r>
            <a:r>
              <a:rPr lang="sv-SE" sz="1400" dirty="0" err="1"/>
              <a:t>European</a:t>
            </a:r>
            <a:r>
              <a:rPr lang="sv-SE" sz="1400" dirty="0"/>
              <a:t> Journal </a:t>
            </a:r>
            <a:r>
              <a:rPr lang="sv-SE" sz="1400" dirty="0" err="1"/>
              <a:t>of</a:t>
            </a:r>
            <a:r>
              <a:rPr lang="sv-SE" sz="1400" dirty="0"/>
              <a:t> </a:t>
            </a:r>
            <a:r>
              <a:rPr lang="sv-SE" sz="1400" dirty="0" err="1"/>
              <a:t>Ageing</a:t>
            </a:r>
            <a:r>
              <a:rPr lang="sv-SE" sz="1400" dirty="0"/>
              <a:t>, 19(2), 175-188. </a:t>
            </a:r>
          </a:p>
          <a:p>
            <a:pPr fontAlgn="base"/>
            <a:r>
              <a:rPr lang="sv-SE" sz="1400" dirty="0" err="1"/>
              <a:t>Kjelvik</a:t>
            </a:r>
            <a:r>
              <a:rPr lang="sv-SE" sz="1400" dirty="0"/>
              <a:t>, G. (2024). </a:t>
            </a:r>
            <a:r>
              <a:rPr lang="sv-SE" sz="1400" dirty="0" err="1"/>
              <a:t>Dementia</a:t>
            </a:r>
            <a:r>
              <a:rPr lang="sv-SE" sz="1400" dirty="0"/>
              <a:t> prevention in the Nordics. </a:t>
            </a:r>
          </a:p>
          <a:p>
            <a:pPr marL="0" indent="0">
              <a:buNone/>
            </a:pPr>
            <a:r>
              <a:rPr lang="sv-SE" dirty="0"/>
              <a:t> </a:t>
            </a:r>
          </a:p>
        </p:txBody>
      </p:sp>
      <p:sp>
        <p:nvSpPr>
          <p:cNvPr id="4" name="Title 3">
            <a:extLst>
              <a:ext uri="{FF2B5EF4-FFF2-40B4-BE49-F238E27FC236}">
                <a16:creationId xmlns:a16="http://schemas.microsoft.com/office/drawing/2014/main" id="{10A9F7B7-0E2E-84D3-487D-F783D1B8E960}"/>
              </a:ext>
            </a:extLst>
          </p:cNvPr>
          <p:cNvSpPr>
            <a:spLocks noGrp="1"/>
          </p:cNvSpPr>
          <p:nvPr>
            <p:ph type="title"/>
          </p:nvPr>
        </p:nvSpPr>
        <p:spPr/>
        <p:txBody>
          <a:bodyPr>
            <a:noAutofit/>
          </a:bodyPr>
          <a:lstStyle/>
          <a:p>
            <a:r>
              <a:rPr lang="sv-SE" sz="3100" dirty="0"/>
              <a:t>Part 3. </a:t>
            </a:r>
            <a:r>
              <a:rPr lang="sv-SE" sz="3100" dirty="0" err="1"/>
              <a:t>Healthy</a:t>
            </a:r>
            <a:r>
              <a:rPr lang="sv-SE" sz="3100" dirty="0"/>
              <a:t> </a:t>
            </a:r>
            <a:r>
              <a:rPr lang="sv-SE" sz="3100" dirty="0" err="1"/>
              <a:t>ageing</a:t>
            </a:r>
            <a:r>
              <a:rPr lang="sv-SE" sz="3100" dirty="0"/>
              <a:t> in the Nordic Region – </a:t>
            </a:r>
            <a:r>
              <a:rPr lang="sv-SE" sz="3100" dirty="0" err="1"/>
              <a:t>possibilities</a:t>
            </a:r>
            <a:r>
              <a:rPr lang="sv-SE" sz="3100" dirty="0"/>
              <a:t> and </a:t>
            </a:r>
            <a:r>
              <a:rPr lang="sv-SE" sz="3100" dirty="0" err="1"/>
              <a:t>challenges</a:t>
            </a:r>
            <a:endParaRPr lang="sv-SE" sz="3100" dirty="0"/>
          </a:p>
        </p:txBody>
      </p:sp>
      <p:pic>
        <p:nvPicPr>
          <p:cNvPr id="5" name="Picture 2" descr="A collage of two people&#10;&#10;AI-generated content may be incorrect.">
            <a:extLst>
              <a:ext uri="{FF2B5EF4-FFF2-40B4-BE49-F238E27FC236}">
                <a16:creationId xmlns:a16="http://schemas.microsoft.com/office/drawing/2014/main" id="{B7A79E6F-7674-9E0F-79B2-5AF326C92A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5076"/>
          <a:stretch>
            <a:fillRect/>
          </a:stretch>
        </p:blipFill>
        <p:spPr bwMode="auto">
          <a:xfrm>
            <a:off x="9014909" y="3890986"/>
            <a:ext cx="2512466" cy="2368946"/>
          </a:xfrm>
          <a:prstGeom prst="rect">
            <a:avLst/>
          </a:prstGeom>
          <a:solidFill>
            <a:srgbClr val="FFFFFF"/>
          </a:solidFill>
        </p:spPr>
      </p:pic>
    </p:spTree>
    <p:extLst>
      <p:ext uri="{BB962C8B-B14F-4D97-AF65-F5344CB8AC3E}">
        <p14:creationId xmlns:p14="http://schemas.microsoft.com/office/powerpoint/2010/main" val="23300294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01B343-6B9C-1443-5E57-5D4DDE9956DE}"/>
              </a:ext>
            </a:extLst>
          </p:cNvPr>
          <p:cNvSpPr>
            <a:spLocks noGrp="1"/>
          </p:cNvSpPr>
          <p:nvPr>
            <p:ph idx="1"/>
          </p:nvPr>
        </p:nvSpPr>
        <p:spPr/>
        <p:txBody>
          <a:bodyPr/>
          <a:lstStyle/>
          <a:p>
            <a:r>
              <a:rPr lang="en-US" dirty="0"/>
              <a:t>you will be able to identify and </a:t>
            </a:r>
            <a:r>
              <a:rPr lang="en-US" dirty="0" err="1"/>
              <a:t>analyse</a:t>
            </a:r>
            <a:r>
              <a:rPr lang="en-US" dirty="0"/>
              <a:t> the social dimensions of age and their relation to other dimensions of identity such as gender, ethnicity and functionality.</a:t>
            </a:r>
          </a:p>
          <a:p>
            <a:r>
              <a:rPr lang="en-US" dirty="0"/>
              <a:t>You will be able to use knowledge gained in this course as an analytical lens to investigate the situation of older people and society.</a:t>
            </a:r>
          </a:p>
          <a:p>
            <a:r>
              <a:rPr lang="en-US" dirty="0"/>
              <a:t>You will also deepen your understanding of different approaches that support the participation and inclusion of older people in society, in areas such as old age care.</a:t>
            </a:r>
          </a:p>
          <a:p>
            <a:endParaRPr lang="sv-SE" dirty="0"/>
          </a:p>
        </p:txBody>
      </p:sp>
      <p:sp>
        <p:nvSpPr>
          <p:cNvPr id="4" name="Title 3">
            <a:extLst>
              <a:ext uri="{FF2B5EF4-FFF2-40B4-BE49-F238E27FC236}">
                <a16:creationId xmlns:a16="http://schemas.microsoft.com/office/drawing/2014/main" id="{FA510B04-7779-DAFF-6658-872FF090EA38}"/>
              </a:ext>
            </a:extLst>
          </p:cNvPr>
          <p:cNvSpPr>
            <a:spLocks noGrp="1"/>
          </p:cNvSpPr>
          <p:nvPr>
            <p:ph type="title"/>
          </p:nvPr>
        </p:nvSpPr>
        <p:spPr/>
        <p:txBody>
          <a:bodyPr>
            <a:noAutofit/>
          </a:bodyPr>
          <a:lstStyle/>
          <a:p>
            <a:r>
              <a:rPr lang="en-US" sz="3100" dirty="0"/>
              <a:t>After finishing this course:</a:t>
            </a:r>
            <a:br>
              <a:rPr lang="en-US" sz="3100" dirty="0"/>
            </a:br>
            <a:endParaRPr lang="sv-SE" sz="3100" dirty="0"/>
          </a:p>
        </p:txBody>
      </p:sp>
    </p:spTree>
    <p:extLst>
      <p:ext uri="{BB962C8B-B14F-4D97-AF65-F5344CB8AC3E}">
        <p14:creationId xmlns:p14="http://schemas.microsoft.com/office/powerpoint/2010/main" val="28957504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092250-F7D0-18B0-9B9C-CCBA425CFD03}"/>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283A2811-EEE8-4D0F-7BA3-784E76EEC6FF}"/>
              </a:ext>
            </a:extLst>
          </p:cNvPr>
          <p:cNvSpPr>
            <a:spLocks noGrp="1"/>
          </p:cNvSpPr>
          <p:nvPr>
            <p:ph type="ftr" sz="quarter" idx="39"/>
          </p:nvPr>
        </p:nvSpPr>
        <p:spPr/>
        <p:txBody>
          <a:bodyPr/>
          <a:lstStyle/>
          <a:p>
            <a:endParaRPr lang="sv-SE" dirty="0"/>
          </a:p>
        </p:txBody>
      </p:sp>
      <p:sp>
        <p:nvSpPr>
          <p:cNvPr id="3" name="Content Placeholder 2">
            <a:extLst>
              <a:ext uri="{FF2B5EF4-FFF2-40B4-BE49-F238E27FC236}">
                <a16:creationId xmlns:a16="http://schemas.microsoft.com/office/drawing/2014/main" id="{46A2D8DF-F8D5-DFBD-FC20-0A52CF6D6408}"/>
              </a:ext>
            </a:extLst>
          </p:cNvPr>
          <p:cNvSpPr>
            <a:spLocks noGrp="1"/>
          </p:cNvSpPr>
          <p:nvPr>
            <p:ph idx="1"/>
          </p:nvPr>
        </p:nvSpPr>
        <p:spPr/>
        <p:txBody>
          <a:bodyPr/>
          <a:lstStyle/>
          <a:p>
            <a:r>
              <a:rPr lang="en-US" b="1" dirty="0"/>
              <a:t>Students in Sweden apply to our Master’s program in gerontology (120hp)</a:t>
            </a:r>
          </a:p>
          <a:p>
            <a:r>
              <a:rPr lang="sv-SE" dirty="0" err="1"/>
              <a:t>March</a:t>
            </a:r>
            <a:r>
              <a:rPr lang="sv-SE" dirty="0"/>
              <a:t> 16 – April 15</a:t>
            </a:r>
            <a:endParaRPr lang="en-US" b="1" dirty="0"/>
          </a:p>
          <a:p>
            <a:r>
              <a:rPr lang="en-US" b="1" dirty="0"/>
              <a:t>Distance learning. Four years on 50%</a:t>
            </a:r>
          </a:p>
          <a:p>
            <a:r>
              <a:rPr lang="en-US" b="1" dirty="0"/>
              <a:t>30 credits </a:t>
            </a:r>
            <a:r>
              <a:rPr lang="en-US" b="1" dirty="0" err="1"/>
              <a:t>NordMaG</a:t>
            </a:r>
            <a:r>
              <a:rPr lang="en-US" b="1" dirty="0"/>
              <a:t> courses as a minimum, including the course Ageing and Society – Nordic Perspectives</a:t>
            </a:r>
          </a:p>
          <a:p>
            <a:r>
              <a:rPr lang="en-US" b="1" dirty="0"/>
              <a:t>If only online: the courses in Iceland and Finland.</a:t>
            </a:r>
          </a:p>
          <a:p>
            <a:r>
              <a:rPr lang="sv-SE" dirty="0" err="1"/>
              <a:t>But</a:t>
            </a:r>
            <a:r>
              <a:rPr lang="sv-SE" dirty="0"/>
              <a:t> </a:t>
            </a:r>
            <a:r>
              <a:rPr lang="sv-SE" dirty="0" err="1"/>
              <a:t>also</a:t>
            </a:r>
            <a:r>
              <a:rPr lang="sv-SE" dirty="0"/>
              <a:t> </a:t>
            </a:r>
            <a:r>
              <a:rPr lang="sv-SE" dirty="0" err="1"/>
              <a:t>possible</a:t>
            </a:r>
            <a:r>
              <a:rPr lang="sv-SE" dirty="0"/>
              <a:t> to do </a:t>
            </a:r>
            <a:r>
              <a:rPr lang="sv-SE" dirty="0" err="1"/>
              <a:t>exchange</a:t>
            </a:r>
            <a:r>
              <a:rPr lang="sv-SE" dirty="0"/>
              <a:t> studies in </a:t>
            </a:r>
            <a:r>
              <a:rPr lang="sv-SE" dirty="0" err="1"/>
              <a:t>Norway</a:t>
            </a:r>
            <a:r>
              <a:rPr lang="sv-SE" dirty="0"/>
              <a:t> and </a:t>
            </a:r>
            <a:r>
              <a:rPr lang="sv-SE" dirty="0" err="1"/>
              <a:t>Denmark</a:t>
            </a:r>
            <a:r>
              <a:rPr lang="sv-SE" dirty="0"/>
              <a:t> </a:t>
            </a:r>
            <a:r>
              <a:rPr lang="sv-SE" dirty="0" err="1"/>
              <a:t>through</a:t>
            </a:r>
            <a:r>
              <a:rPr lang="sv-SE" dirty="0"/>
              <a:t> </a:t>
            </a:r>
            <a:r>
              <a:rPr lang="sv-SE" dirty="0" err="1"/>
              <a:t>Erasmus.Read</a:t>
            </a:r>
            <a:r>
              <a:rPr lang="sv-SE" dirty="0"/>
              <a:t> </a:t>
            </a:r>
            <a:r>
              <a:rPr lang="sv-SE" dirty="0" err="1"/>
              <a:t>more</a:t>
            </a:r>
            <a:r>
              <a:rPr lang="sv-SE" dirty="0"/>
              <a:t> </a:t>
            </a:r>
            <a:r>
              <a:rPr lang="sv-SE" dirty="0" err="1"/>
              <a:t>about</a:t>
            </a:r>
            <a:r>
              <a:rPr lang="sv-SE" dirty="0"/>
              <a:t> </a:t>
            </a:r>
            <a:r>
              <a:rPr lang="sv-SE" dirty="0" err="1"/>
              <a:t>possible</a:t>
            </a:r>
            <a:r>
              <a:rPr lang="sv-SE" dirty="0"/>
              <a:t> </a:t>
            </a:r>
            <a:r>
              <a:rPr lang="sv-SE" dirty="0" err="1"/>
              <a:t>exchange</a:t>
            </a:r>
            <a:r>
              <a:rPr lang="sv-SE" dirty="0"/>
              <a:t> studies via </a:t>
            </a:r>
            <a:r>
              <a:rPr lang="sv-SE" dirty="0" err="1"/>
              <a:t>NordMaG</a:t>
            </a:r>
            <a:r>
              <a:rPr lang="sv-SE" dirty="0"/>
              <a:t> and Jönköping University: </a:t>
            </a:r>
            <a:r>
              <a:rPr lang="sv-SE" u="sng" dirty="0">
                <a:hlinkClick r:id="rId2"/>
              </a:rPr>
              <a:t>https://ju.se/student/en/exchange/exchange-opportunities-and-requirements/hhj.html#showmore-ExchangeStudies</a:t>
            </a:r>
            <a:endParaRPr lang="sv-SE" u="sng" dirty="0"/>
          </a:p>
          <a:p>
            <a:pPr marL="0" indent="0">
              <a:buNone/>
            </a:pPr>
            <a:endParaRPr lang="sv-SE" dirty="0"/>
          </a:p>
        </p:txBody>
      </p:sp>
      <p:sp>
        <p:nvSpPr>
          <p:cNvPr id="4" name="Title 3">
            <a:extLst>
              <a:ext uri="{FF2B5EF4-FFF2-40B4-BE49-F238E27FC236}">
                <a16:creationId xmlns:a16="http://schemas.microsoft.com/office/drawing/2014/main" id="{AE62AB26-9444-FF4F-1694-041629A84E3F}"/>
              </a:ext>
            </a:extLst>
          </p:cNvPr>
          <p:cNvSpPr>
            <a:spLocks noGrp="1"/>
          </p:cNvSpPr>
          <p:nvPr>
            <p:ph type="title"/>
          </p:nvPr>
        </p:nvSpPr>
        <p:spPr/>
        <p:txBody>
          <a:bodyPr/>
          <a:lstStyle/>
          <a:p>
            <a:r>
              <a:rPr lang="sv-SE" dirty="0" err="1"/>
              <a:t>Application</a:t>
            </a:r>
            <a:r>
              <a:rPr lang="sv-SE" dirty="0"/>
              <a:t> </a:t>
            </a:r>
            <a:r>
              <a:rPr lang="sv-SE" dirty="0" err="1"/>
              <a:t>timeline</a:t>
            </a:r>
            <a:endParaRPr lang="sv-SE" dirty="0"/>
          </a:p>
        </p:txBody>
      </p:sp>
    </p:spTree>
    <p:extLst>
      <p:ext uri="{BB962C8B-B14F-4D97-AF65-F5344CB8AC3E}">
        <p14:creationId xmlns:p14="http://schemas.microsoft.com/office/powerpoint/2010/main" val="5304516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A8CCD7-3224-7B80-C14E-499E2381C338}"/>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D3E40035-5ECE-6AA7-6062-91873679FDCB}"/>
              </a:ext>
            </a:extLst>
          </p:cNvPr>
          <p:cNvSpPr>
            <a:spLocks noGrp="1"/>
          </p:cNvSpPr>
          <p:nvPr>
            <p:ph type="ftr" sz="quarter" idx="39"/>
          </p:nvPr>
        </p:nvSpPr>
        <p:spPr/>
        <p:txBody>
          <a:bodyPr/>
          <a:lstStyle/>
          <a:p>
            <a:endParaRPr lang="sv-SE" dirty="0"/>
          </a:p>
        </p:txBody>
      </p:sp>
      <p:sp>
        <p:nvSpPr>
          <p:cNvPr id="3" name="Content Placeholder 2">
            <a:extLst>
              <a:ext uri="{FF2B5EF4-FFF2-40B4-BE49-F238E27FC236}">
                <a16:creationId xmlns:a16="http://schemas.microsoft.com/office/drawing/2014/main" id="{5861263F-0023-89E8-B43F-3943439F023C}"/>
              </a:ext>
            </a:extLst>
          </p:cNvPr>
          <p:cNvSpPr>
            <a:spLocks noGrp="1"/>
          </p:cNvSpPr>
          <p:nvPr>
            <p:ph idx="1"/>
          </p:nvPr>
        </p:nvSpPr>
        <p:spPr/>
        <p:txBody>
          <a:bodyPr/>
          <a:lstStyle/>
          <a:p>
            <a:r>
              <a:rPr lang="en-US" b="1" dirty="0"/>
              <a:t>Students in Sweden apply to our Master’s program in gerontology (120hp)</a:t>
            </a:r>
          </a:p>
          <a:p>
            <a:r>
              <a:rPr lang="en-US" b="1" dirty="0"/>
              <a:t>Distance learning. Four years on 50%</a:t>
            </a:r>
            <a:endParaRPr lang="en-US" dirty="0"/>
          </a:p>
          <a:p>
            <a:endParaRPr lang="sv-SE" dirty="0"/>
          </a:p>
        </p:txBody>
      </p:sp>
      <p:sp>
        <p:nvSpPr>
          <p:cNvPr id="4" name="Title 3">
            <a:extLst>
              <a:ext uri="{FF2B5EF4-FFF2-40B4-BE49-F238E27FC236}">
                <a16:creationId xmlns:a16="http://schemas.microsoft.com/office/drawing/2014/main" id="{88047065-3D0A-BE89-5FF5-0F1722DC6B44}"/>
              </a:ext>
            </a:extLst>
          </p:cNvPr>
          <p:cNvSpPr>
            <a:spLocks noGrp="1"/>
          </p:cNvSpPr>
          <p:nvPr>
            <p:ph type="title"/>
          </p:nvPr>
        </p:nvSpPr>
        <p:spPr/>
        <p:txBody>
          <a:bodyPr/>
          <a:lstStyle/>
          <a:p>
            <a:r>
              <a:rPr lang="sv-SE" dirty="0" err="1"/>
              <a:t>Application</a:t>
            </a:r>
            <a:r>
              <a:rPr lang="sv-SE" dirty="0"/>
              <a:t> </a:t>
            </a:r>
            <a:r>
              <a:rPr lang="sv-SE" dirty="0" err="1"/>
              <a:t>timeline</a:t>
            </a:r>
            <a:endParaRPr lang="sv-SE" dirty="0"/>
          </a:p>
        </p:txBody>
      </p:sp>
      <p:pic>
        <p:nvPicPr>
          <p:cNvPr id="6" name="Picture 5">
            <a:extLst>
              <a:ext uri="{FF2B5EF4-FFF2-40B4-BE49-F238E27FC236}">
                <a16:creationId xmlns:a16="http://schemas.microsoft.com/office/drawing/2014/main" id="{C8C9A82D-3557-E386-91BC-490189053BB6}"/>
              </a:ext>
            </a:extLst>
          </p:cNvPr>
          <p:cNvPicPr>
            <a:picLocks noChangeAspect="1"/>
          </p:cNvPicPr>
          <p:nvPr/>
        </p:nvPicPr>
        <p:blipFill>
          <a:blip r:embed="rId2"/>
          <a:stretch>
            <a:fillRect/>
          </a:stretch>
        </p:blipFill>
        <p:spPr>
          <a:xfrm>
            <a:off x="0" y="284209"/>
            <a:ext cx="12192000" cy="6289582"/>
          </a:xfrm>
          <a:prstGeom prst="rect">
            <a:avLst/>
          </a:prstGeom>
        </p:spPr>
      </p:pic>
      <p:sp>
        <p:nvSpPr>
          <p:cNvPr id="7" name="TextBox 6">
            <a:extLst>
              <a:ext uri="{FF2B5EF4-FFF2-40B4-BE49-F238E27FC236}">
                <a16:creationId xmlns:a16="http://schemas.microsoft.com/office/drawing/2014/main" id="{28E25CE6-1AE8-6507-7BDD-BB1A3DB97587}"/>
              </a:ext>
            </a:extLst>
          </p:cNvPr>
          <p:cNvSpPr txBox="1"/>
          <p:nvPr/>
        </p:nvSpPr>
        <p:spPr>
          <a:xfrm>
            <a:off x="7588156" y="5728431"/>
            <a:ext cx="5472752" cy="569387"/>
          </a:xfrm>
          <a:prstGeom prst="rect">
            <a:avLst/>
          </a:prstGeom>
          <a:noFill/>
        </p:spPr>
        <p:txBody>
          <a:bodyPr wrap="square" rtlCol="0">
            <a:spAutoFit/>
          </a:bodyPr>
          <a:lstStyle/>
          <a:p>
            <a:r>
              <a:rPr lang="sv-SE" sz="1100" dirty="0">
                <a:hlinkClick r:id="rId3"/>
              </a:rPr>
              <a:t>https://ju.se/studera/valj-utbildning/program/program-pa-avancerad-niva/masterprogram-i-gerontologi-ht2026-ms115.html</a:t>
            </a:r>
            <a:endParaRPr lang="sv-SE" sz="1100" dirty="0"/>
          </a:p>
          <a:p>
            <a:endParaRPr lang="sv-SE" dirty="0"/>
          </a:p>
        </p:txBody>
      </p:sp>
    </p:spTree>
    <p:extLst>
      <p:ext uri="{BB962C8B-B14F-4D97-AF65-F5344CB8AC3E}">
        <p14:creationId xmlns:p14="http://schemas.microsoft.com/office/powerpoint/2010/main" val="38260601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3E7810-58ED-2099-8AB7-21F93EED0BAB}"/>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Data for master thesis: NEAR</a:t>
            </a:r>
          </a:p>
        </p:txBody>
      </p:sp>
      <p:sp>
        <p:nvSpPr>
          <p:cNvPr id="5" name="Content Placeholder 4">
            <a:extLst>
              <a:ext uri="{FF2B5EF4-FFF2-40B4-BE49-F238E27FC236}">
                <a16:creationId xmlns:a16="http://schemas.microsoft.com/office/drawing/2014/main" id="{AA0BDE62-A001-E62E-EB1D-3967E715E046}"/>
              </a:ext>
            </a:extLst>
          </p:cNvPr>
          <p:cNvSpPr>
            <a:spLocks noGrp="1"/>
          </p:cNvSpPr>
          <p:nvPr>
            <p:ph idx="1"/>
          </p:nvPr>
        </p:nvSpPr>
        <p:spPr/>
        <p:txBody>
          <a:bodyPr>
            <a:normAutofit lnSpcReduction="10000"/>
          </a:bodyPr>
          <a:lstStyle/>
          <a:p>
            <a:pPr marL="0" indent="0">
              <a:buNone/>
            </a:pPr>
            <a:r>
              <a:rPr lang="en-US" sz="2400" dirty="0">
                <a:latin typeface="Calibri" panose="020F0502020204030204" pitchFamily="34" charset="0"/>
                <a:cs typeface="Calibri" panose="020F0502020204030204" pitchFamily="34" charset="0"/>
              </a:rPr>
              <a:t>National E-infrastructure for Aging Research </a:t>
            </a:r>
            <a:r>
              <a:rPr lang="en-US" sz="2400" dirty="0">
                <a:latin typeface="Calibri" panose="020F0502020204030204" pitchFamily="34" charset="0"/>
                <a:cs typeface="Calibri" panose="020F0502020204030204" pitchFamily="34" charset="0"/>
                <a:hlinkClick r:id="rId2"/>
              </a:rPr>
              <a:t>https://www.near-aging.se</a:t>
            </a:r>
            <a:endParaRPr lang="en-US" sz="24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17 population-based longitudinal studies on aging and health in Sweden (some are twin studies)</a:t>
            </a:r>
          </a:p>
          <a:p>
            <a:r>
              <a:rPr lang="en-US" sz="2000" dirty="0">
                <a:latin typeface="Calibri" panose="020F0502020204030204" pitchFamily="34" charset="0"/>
                <a:cs typeface="Calibri" panose="020F0502020204030204" pitchFamily="34" charset="0"/>
              </a:rPr>
              <a:t>Over 90,000 participants: Baseline ages = 35 to 105 (mean = 73), follow-up of 12 to 52 years.</a:t>
            </a:r>
          </a:p>
          <a:p>
            <a:r>
              <a:rPr lang="en-US" sz="2000" dirty="0">
                <a:latin typeface="Calibri" panose="020F0502020204030204" pitchFamily="34" charset="0"/>
                <a:cs typeface="Calibri" panose="020F0502020204030204" pitchFamily="34" charset="0"/>
              </a:rPr>
              <a:t>Measures: clinical, biomedical, psychological, social, economic, and care-related aspects of health and aging.</a:t>
            </a:r>
          </a:p>
          <a:p>
            <a:endParaRPr lang="en-US" sz="200" dirty="0">
              <a:latin typeface="Calibri" panose="020F0502020204030204" pitchFamily="34" charset="0"/>
              <a:cs typeface="Calibri" panose="020F0502020204030204" pitchFamily="34" charset="0"/>
            </a:endParaRPr>
          </a:p>
          <a:p>
            <a:pPr marL="0" indent="0">
              <a:buNone/>
            </a:pPr>
            <a:r>
              <a:rPr lang="en-US" sz="2400" dirty="0">
                <a:latin typeface="Calibri" panose="020F0502020204030204" pitchFamily="34" charset="0"/>
                <a:cs typeface="Calibri" panose="020F0502020204030204" pitchFamily="34" charset="0"/>
              </a:rPr>
              <a:t>Application procedure</a:t>
            </a:r>
          </a:p>
          <a:p>
            <a:r>
              <a:rPr lang="en-US" sz="2000" dirty="0">
                <a:latin typeface="Calibri" panose="020F0502020204030204" pitchFamily="34" charset="0"/>
                <a:cs typeface="Calibri" panose="020F0502020204030204" pitchFamily="34" charset="0"/>
              </a:rPr>
              <a:t>Completed application form, including project title and description.</a:t>
            </a:r>
          </a:p>
          <a:p>
            <a:r>
              <a:rPr lang="en-US" sz="2000" dirty="0">
                <a:latin typeface="Calibri" panose="020F0502020204030204" pitchFamily="34" charset="0"/>
                <a:cs typeface="Calibri" panose="020F0502020204030204" pitchFamily="34" charset="0"/>
              </a:rPr>
              <a:t>CV of the main applicant, who must hold an academic position, e.g., Assistant Professor or equivalent.</a:t>
            </a:r>
          </a:p>
          <a:p>
            <a:r>
              <a:rPr lang="en-US" sz="2000" dirty="0">
                <a:latin typeface="Calibri" panose="020F0502020204030204" pitchFamily="34" charset="0"/>
                <a:cs typeface="Calibri" panose="020F0502020204030204" pitchFamily="34" charset="0"/>
              </a:rPr>
              <a:t>List of the desired variables for your project.</a:t>
            </a:r>
            <a:r>
              <a:rPr lang="en-US" sz="2000" b="1" dirty="0">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You can explore available variables on </a:t>
            </a:r>
            <a:r>
              <a:rPr lang="en-US" sz="2000" dirty="0">
                <a:latin typeface="Calibri" panose="020F0502020204030204" pitchFamily="34" charset="0"/>
                <a:cs typeface="Calibri" panose="020F0502020204030204" pitchFamily="34" charset="0"/>
                <a:hlinkClick r:id="rId3"/>
              </a:rPr>
              <a:t>Maelstrom.</a:t>
            </a:r>
            <a:endParaRPr lang="en-US" sz="20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Ethical approval needed</a:t>
            </a:r>
          </a:p>
          <a:p>
            <a:endParaRPr lang="en-US" dirty="0"/>
          </a:p>
          <a:p>
            <a:endParaRPr lang="en-US" dirty="0">
              <a:latin typeface="Calibri" panose="020F0502020204030204" pitchFamily="34" charset="0"/>
              <a:cs typeface="Calibri" panose="020F0502020204030204" pitchFamily="34" charset="0"/>
            </a:endParaRPr>
          </a:p>
        </p:txBody>
      </p:sp>
      <p:pic>
        <p:nvPicPr>
          <p:cNvPr id="9" name="Picture 8" descr="A green and black logo&#10;&#10;AI-generated content may be incorrect.">
            <a:extLst>
              <a:ext uri="{FF2B5EF4-FFF2-40B4-BE49-F238E27FC236}">
                <a16:creationId xmlns:a16="http://schemas.microsoft.com/office/drawing/2014/main" id="{FAC8A322-D563-BAAD-D4D7-4046F3D1752E}"/>
              </a:ext>
            </a:extLst>
          </p:cNvPr>
          <p:cNvPicPr>
            <a:picLocks noChangeAspect="1"/>
          </p:cNvPicPr>
          <p:nvPr/>
        </p:nvPicPr>
        <p:blipFill>
          <a:blip r:embed="rId4"/>
          <a:stretch>
            <a:fillRect/>
          </a:stretch>
        </p:blipFill>
        <p:spPr>
          <a:xfrm>
            <a:off x="9207500" y="365125"/>
            <a:ext cx="2146300" cy="1041400"/>
          </a:xfrm>
          <a:prstGeom prst="rect">
            <a:avLst/>
          </a:prstGeom>
        </p:spPr>
      </p:pic>
    </p:spTree>
    <p:extLst>
      <p:ext uri="{BB962C8B-B14F-4D97-AF65-F5344CB8AC3E}">
        <p14:creationId xmlns:p14="http://schemas.microsoft.com/office/powerpoint/2010/main" val="26461774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7AC36-0989-AE2D-5232-51D57B2D02E1}"/>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Data for master thesis: STR</a:t>
            </a:r>
          </a:p>
        </p:txBody>
      </p:sp>
      <p:sp>
        <p:nvSpPr>
          <p:cNvPr id="3" name="Content Placeholder 2">
            <a:extLst>
              <a:ext uri="{FF2B5EF4-FFF2-40B4-BE49-F238E27FC236}">
                <a16:creationId xmlns:a16="http://schemas.microsoft.com/office/drawing/2014/main" id="{334D4D8F-41E5-55F9-8E2E-DF6D8E76BD47}"/>
              </a:ext>
            </a:extLst>
          </p:cNvPr>
          <p:cNvSpPr>
            <a:spLocks noGrp="1"/>
          </p:cNvSpPr>
          <p:nvPr>
            <p:ph idx="1"/>
          </p:nvPr>
        </p:nvSpPr>
        <p:spPr/>
        <p:txBody>
          <a:bodyPr>
            <a:normAutofit fontScale="92500" lnSpcReduction="10000"/>
          </a:bodyPr>
          <a:lstStyle/>
          <a:p>
            <a:pPr marL="0" indent="0">
              <a:buNone/>
            </a:pPr>
            <a:r>
              <a:rPr lang="en-US" sz="2400" dirty="0">
                <a:latin typeface="Calibri" panose="020F0502020204030204" pitchFamily="34" charset="0"/>
                <a:cs typeface="Calibri" panose="020F0502020204030204" pitchFamily="34" charset="0"/>
              </a:rPr>
              <a:t>Swedish Twin Registry: web </a:t>
            </a:r>
            <a:r>
              <a:rPr lang="en-US" sz="2400" dirty="0">
                <a:latin typeface="Calibri" panose="020F0502020204030204" pitchFamily="34" charset="0"/>
                <a:cs typeface="Calibri" panose="020F0502020204030204" pitchFamily="34" charset="0"/>
                <a:hlinkClick r:id="rId2"/>
              </a:rPr>
              <a:t>page</a:t>
            </a:r>
            <a:endParaRPr lang="en-US" sz="24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Largest twin registry in the  world</a:t>
            </a:r>
          </a:p>
          <a:p>
            <a:r>
              <a:rPr lang="en-US" sz="2000" dirty="0">
                <a:latin typeface="Calibri" panose="020F0502020204030204" pitchFamily="34" charset="0"/>
                <a:cs typeface="Calibri" panose="020F0502020204030204" pitchFamily="34" charset="0"/>
              </a:rPr>
              <a:t>Contains records of every twin born in Sweden since 1886 (N = 194,000)</a:t>
            </a:r>
          </a:p>
          <a:p>
            <a:r>
              <a:rPr lang="en-US" sz="2000" dirty="0">
                <a:latin typeface="Calibri" panose="020F0502020204030204" pitchFamily="34" charset="0"/>
                <a:cs typeface="Calibri" panose="020F0502020204030204" pitchFamily="34" charset="0"/>
              </a:rPr>
              <a:t>Twins with known zygosity = 87,000</a:t>
            </a:r>
          </a:p>
          <a:p>
            <a:r>
              <a:rPr lang="en-US" sz="2000" dirty="0">
                <a:latin typeface="Calibri" panose="020F0502020204030204" pitchFamily="34" charset="0"/>
                <a:cs typeface="Calibri" panose="020F0502020204030204" pitchFamily="34" charset="0"/>
              </a:rPr>
              <a:t>Longitudinal and cross-sectional data</a:t>
            </a:r>
          </a:p>
          <a:p>
            <a:r>
              <a:rPr lang="en-US" sz="2000" dirty="0">
                <a:latin typeface="Calibri" panose="020F0502020204030204" pitchFamily="34" charset="0"/>
                <a:cs typeface="Calibri" panose="020F0502020204030204" pitchFamily="34" charset="0"/>
              </a:rPr>
              <a:t>Measures: clinical, biomedical, psychological, social, economic</a:t>
            </a:r>
          </a:p>
          <a:p>
            <a:pPr marL="0" indent="0">
              <a:buNone/>
            </a:pPr>
            <a:endParaRPr lang="en-US" sz="1400" dirty="0">
              <a:latin typeface="Calibri" panose="020F0502020204030204" pitchFamily="34" charset="0"/>
              <a:cs typeface="Calibri" panose="020F0502020204030204" pitchFamily="34" charset="0"/>
            </a:endParaRPr>
          </a:p>
          <a:p>
            <a:pPr marL="0" indent="0">
              <a:buNone/>
            </a:pPr>
            <a:r>
              <a:rPr lang="en-US" sz="2400" dirty="0">
                <a:latin typeface="Calibri" panose="020F0502020204030204" pitchFamily="34" charset="0"/>
                <a:cs typeface="Calibri" panose="020F0502020204030204" pitchFamily="34" charset="0"/>
              </a:rPr>
              <a:t>Application procedure</a:t>
            </a:r>
          </a:p>
          <a:p>
            <a:r>
              <a:rPr lang="en-US" sz="2000" dirty="0">
                <a:latin typeface="Calibri" panose="020F0502020204030204" pitchFamily="34" charset="0"/>
                <a:cs typeface="Calibri" panose="020F0502020204030204" pitchFamily="34" charset="0"/>
              </a:rPr>
              <a:t>Application (3-5 pages) submitted to the STR by an applicant with a PhD, MD or equivalent.</a:t>
            </a:r>
          </a:p>
          <a:p>
            <a:r>
              <a:rPr lang="en-US" sz="2000" dirty="0">
                <a:latin typeface="Calibri" panose="020F0502020204030204" pitchFamily="34" charset="0"/>
                <a:cs typeface="Calibri" panose="020F0502020204030204" pitchFamily="34" charset="0"/>
              </a:rPr>
              <a:t>Expert Committee will review and assess the applications</a:t>
            </a:r>
          </a:p>
          <a:p>
            <a:r>
              <a:rPr lang="en-US" sz="2000" dirty="0">
                <a:latin typeface="Calibri" panose="020F0502020204030204" pitchFamily="34" charset="0"/>
                <a:cs typeface="Calibri" panose="020F0502020204030204" pitchFamily="34" charset="0"/>
              </a:rPr>
              <a:t>2026 deadlines: Feb 10, May 12, Sept 1, Dec 1</a:t>
            </a:r>
          </a:p>
          <a:p>
            <a:r>
              <a:rPr lang="en-US" sz="2000" dirty="0">
                <a:latin typeface="Calibri" panose="020F0502020204030204" pitchFamily="34" charset="0"/>
                <a:cs typeface="Calibri" panose="020F0502020204030204" pitchFamily="34" charset="0"/>
              </a:rPr>
              <a:t>Ethical approval needed</a:t>
            </a:r>
          </a:p>
        </p:txBody>
      </p:sp>
      <p:pic>
        <p:nvPicPr>
          <p:cNvPr id="4" name="Picture 5" descr="körsbär-färg">
            <a:extLst>
              <a:ext uri="{FF2B5EF4-FFF2-40B4-BE49-F238E27FC236}">
                <a16:creationId xmlns:a16="http://schemas.microsoft.com/office/drawing/2014/main" id="{D7E63D39-3326-F63E-BF98-FBC5F7C55501}"/>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014857" y="371021"/>
            <a:ext cx="1049339" cy="10648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23110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DF5F6B7-C7CA-61CF-72AD-55DF9F0F81CA}"/>
              </a:ext>
            </a:extLst>
          </p:cNvPr>
          <p:cNvSpPr>
            <a:spLocks noGrp="1"/>
          </p:cNvSpPr>
          <p:nvPr>
            <p:ph type="ftr" sz="quarter" idx="11"/>
          </p:nvPr>
        </p:nvSpPr>
        <p:spPr/>
        <p:txBody>
          <a:bodyPr/>
          <a:lstStyle/>
          <a:p>
            <a:pPr marL="0" marR="0" lvl="0" indent="0" algn="l" defTabSz="228533" rtl="0" eaLnBrk="1" fontAlgn="auto" latinLnBrk="0" hangingPunct="1">
              <a:lnSpc>
                <a:spcPct val="100000"/>
              </a:lnSpc>
              <a:spcBef>
                <a:spcPts val="0"/>
              </a:spcBef>
              <a:spcAft>
                <a:spcPts val="0"/>
              </a:spcAft>
              <a:buClrTx/>
              <a:buSzTx/>
              <a:buFontTx/>
              <a:buNone/>
              <a:tabLst/>
              <a:defRPr/>
            </a:pPr>
            <a:endParaRPr kumimoji="0" lang="sv-SE" sz="1000" b="0" i="1" u="none" strike="noStrike" kern="1200" cap="none" spc="30" normalizeH="0" baseline="0" noProof="0">
              <a:ln>
                <a:noFill/>
              </a:ln>
              <a:solidFill>
                <a:srgbClr val="FFFFFF">
                  <a:alpha val="75000"/>
                </a:srgbClr>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58B4D4BE-867D-B7E8-3F21-D013FFD51A59}"/>
              </a:ext>
            </a:extLst>
          </p:cNvPr>
          <p:cNvSpPr>
            <a:spLocks noGrp="1"/>
          </p:cNvSpPr>
          <p:nvPr>
            <p:ph type="title"/>
          </p:nvPr>
        </p:nvSpPr>
        <p:spPr>
          <a:xfrm>
            <a:off x="1055688" y="1639578"/>
            <a:ext cx="4959521" cy="2449649"/>
          </a:xfrm>
        </p:spPr>
        <p:txBody>
          <a:bodyPr/>
          <a:lstStyle/>
          <a:p>
            <a:r>
              <a:rPr lang="sv-SE" sz="7200"/>
              <a:t>Jönköping University</a:t>
            </a:r>
          </a:p>
        </p:txBody>
      </p:sp>
      <p:sp>
        <p:nvSpPr>
          <p:cNvPr id="7" name="Content Placeholder 2">
            <a:extLst>
              <a:ext uri="{FF2B5EF4-FFF2-40B4-BE49-F238E27FC236}">
                <a16:creationId xmlns:a16="http://schemas.microsoft.com/office/drawing/2014/main" id="{4071DC06-9568-DEED-D9C1-30824E9925B5}"/>
              </a:ext>
            </a:extLst>
          </p:cNvPr>
          <p:cNvSpPr txBox="1">
            <a:spLocks/>
          </p:cNvSpPr>
          <p:nvPr/>
        </p:nvSpPr>
        <p:spPr>
          <a:xfrm>
            <a:off x="6433851" y="2038120"/>
            <a:ext cx="4702461" cy="4162654"/>
          </a:xfrm>
          <a:prstGeom prst="rect">
            <a:avLst/>
          </a:prstGeom>
        </p:spPr>
        <p:txBody>
          <a:bodyPr/>
          <a:lstStyle>
            <a:lvl1pPr marL="468000" indent="-468000" algn="l" defTabSz="914309" rtl="0" eaLnBrk="1" latinLnBrk="0" hangingPunct="1">
              <a:lnSpc>
                <a:spcPct val="110000"/>
              </a:lnSpc>
              <a:spcBef>
                <a:spcPts val="700"/>
              </a:spcBef>
              <a:spcAft>
                <a:spcPts val="0"/>
              </a:spcAft>
              <a:buClrTx/>
              <a:buSzPct val="90000"/>
              <a:buFont typeface="System Font Regular"/>
              <a:buChar char="→"/>
              <a:tabLst/>
              <a:defRPr sz="1800" kern="1200" spc="0" baseline="0">
                <a:solidFill>
                  <a:schemeClr val="tx1"/>
                </a:solidFill>
                <a:latin typeface="+mn-lt"/>
                <a:ea typeface="+mn-ea"/>
                <a:cs typeface="+mn-cs"/>
              </a:defRPr>
            </a:lvl1pPr>
            <a:lvl2pPr marL="828000" indent="-288000" algn="l" defTabSz="914309" rtl="0" eaLnBrk="1" latinLnBrk="0" hangingPunct="1">
              <a:lnSpc>
                <a:spcPct val="100000"/>
              </a:lnSpc>
              <a:spcBef>
                <a:spcPts val="400"/>
              </a:spcBef>
              <a:spcAft>
                <a:spcPts val="0"/>
              </a:spcAft>
              <a:buClrTx/>
              <a:buSzPct val="105000"/>
              <a:buFont typeface="System Font Regular"/>
              <a:buChar char="–"/>
              <a:defRPr sz="1600" b="0" kern="1200" spc="0" baseline="0">
                <a:solidFill>
                  <a:schemeClr val="tx1"/>
                </a:solidFill>
                <a:latin typeface="+mn-lt"/>
                <a:ea typeface="+mn-ea"/>
                <a:cs typeface="+mn-cs"/>
              </a:defRPr>
            </a:lvl2pPr>
            <a:lvl3pPr marL="1152000" indent="-288000" algn="l" defTabSz="914309" rtl="0" eaLnBrk="1" latinLnBrk="0" hangingPunct="1">
              <a:lnSpc>
                <a:spcPct val="100000"/>
              </a:lnSpc>
              <a:spcBef>
                <a:spcPts val="600"/>
              </a:spcBef>
              <a:spcAft>
                <a:spcPts val="0"/>
              </a:spcAft>
              <a:buClrTx/>
              <a:buSzPct val="100000"/>
              <a:buFont typeface="Arial" panose="020B0604020202020204" pitchFamily="34" charset="0"/>
              <a:buChar char="•"/>
              <a:defRPr sz="1400" kern="1200" spc="0" baseline="0">
                <a:solidFill>
                  <a:schemeClr val="tx1"/>
                </a:solidFill>
                <a:latin typeface="+mn-lt"/>
                <a:ea typeface="+mn-ea"/>
                <a:cs typeface="+mn-cs"/>
              </a:defRPr>
            </a:lvl3pPr>
            <a:lvl4pPr marL="1512000" indent="-288000" algn="l" defTabSz="914309" rtl="0" eaLnBrk="1" latinLnBrk="0" hangingPunct="1">
              <a:lnSpc>
                <a:spcPct val="100000"/>
              </a:lnSpc>
              <a:spcBef>
                <a:spcPts val="600"/>
              </a:spcBef>
              <a:spcAft>
                <a:spcPts val="0"/>
              </a:spcAft>
              <a:buClrTx/>
              <a:buSzPct val="95000"/>
              <a:buFont typeface="Arial" panose="020B0604020202020204" pitchFamily="34" charset="0"/>
              <a:buChar char="•"/>
              <a:defRPr sz="1400" kern="1200" spc="0" baseline="0">
                <a:solidFill>
                  <a:schemeClr val="tx1"/>
                </a:solidFill>
                <a:latin typeface="+mn-lt"/>
                <a:ea typeface="+mn-ea"/>
                <a:cs typeface="+mn-cs"/>
              </a:defRPr>
            </a:lvl4pPr>
            <a:lvl5pPr marL="1872000" indent="-288000" algn="l" defTabSz="914309" rtl="0" eaLnBrk="1" latinLnBrk="0" hangingPunct="1">
              <a:lnSpc>
                <a:spcPct val="100000"/>
              </a:lnSpc>
              <a:spcBef>
                <a:spcPts val="600"/>
              </a:spcBef>
              <a:spcAft>
                <a:spcPts val="0"/>
              </a:spcAft>
              <a:buClrTx/>
              <a:buSzPct val="90000"/>
              <a:buFont typeface="Arial" panose="020B0604020202020204" pitchFamily="34" charset="0"/>
              <a:buChar char="•"/>
              <a:tabLst>
                <a:tab pos="4483100" algn="l"/>
              </a:tabLst>
              <a:defRPr sz="1400" kern="1200" spc="0" baseline="0">
                <a:solidFill>
                  <a:schemeClr val="tx1"/>
                </a:solidFill>
                <a:latin typeface="+mn-lt"/>
                <a:ea typeface="+mn-ea"/>
                <a:cs typeface="+mn-cs"/>
              </a:defRPr>
            </a:lvl5pPr>
            <a:lvl6pPr marL="2160000" indent="-234000" algn="l" defTabSz="914309" rtl="0" eaLnBrk="1" latinLnBrk="0" hangingPunct="1">
              <a:lnSpc>
                <a:spcPct val="100000"/>
              </a:lnSpc>
              <a:spcBef>
                <a:spcPts val="600"/>
              </a:spcBef>
              <a:spcAft>
                <a:spcPts val="0"/>
              </a:spcAft>
              <a:buClrTx/>
              <a:buSzPct val="95000"/>
              <a:buFont typeface="Arial" panose="020B0604020202020204" pitchFamily="34" charset="0"/>
              <a:buChar char="•"/>
              <a:defRPr sz="1100" kern="1200" spc="0">
                <a:solidFill>
                  <a:schemeClr val="tx2"/>
                </a:solidFill>
                <a:latin typeface="+mn-lt"/>
                <a:ea typeface="+mn-ea"/>
                <a:cs typeface="+mn-cs"/>
              </a:defRPr>
            </a:lvl6pPr>
            <a:lvl7pPr marL="2520000" indent="-234000" algn="l" defTabSz="914309" rtl="0" eaLnBrk="1" latinLnBrk="0" hangingPunct="1">
              <a:lnSpc>
                <a:spcPct val="100000"/>
              </a:lnSpc>
              <a:spcBef>
                <a:spcPts val="600"/>
              </a:spcBef>
              <a:spcAft>
                <a:spcPts val="0"/>
              </a:spcAft>
              <a:buFont typeface="Arial" panose="020B0604020202020204" pitchFamily="34" charset="0"/>
              <a:buChar char="•"/>
              <a:defRPr sz="1050" kern="1200" spc="0">
                <a:solidFill>
                  <a:schemeClr val="tx2"/>
                </a:solidFill>
                <a:latin typeface="+mn-lt"/>
                <a:ea typeface="+mn-ea"/>
                <a:cs typeface="+mn-cs"/>
              </a:defRPr>
            </a:lvl7pPr>
            <a:lvl8pPr marL="3428658"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09" rtl="0" eaLnBrk="1" fontAlgn="auto" latinLnBrk="0" hangingPunct="1">
              <a:lnSpc>
                <a:spcPct val="110000"/>
              </a:lnSpc>
              <a:spcBef>
                <a:spcPts val="700"/>
              </a:spcBef>
              <a:spcAft>
                <a:spcPts val="0"/>
              </a:spcAft>
              <a:buClrTx/>
              <a:buSzPct val="90000"/>
              <a:buFont typeface="System Font Regular"/>
              <a:buNone/>
              <a:tabLst/>
              <a:defRPr/>
            </a:pPr>
            <a:r>
              <a:rPr kumimoji="0" lang="en-GB" sz="1700" b="0" i="0" u="none" strike="noStrike" kern="1200" cap="none" spc="0" normalizeH="0" baseline="0" noProof="0" dirty="0">
                <a:ln>
                  <a:noFill/>
                </a:ln>
                <a:solidFill>
                  <a:srgbClr val="FFFFFF"/>
                </a:solidFill>
                <a:effectLst/>
                <a:uLnTx/>
                <a:uFillTx/>
                <a:latin typeface="Arial" panose="020B0604020202020204"/>
                <a:ea typeface="+mn-ea"/>
                <a:cs typeface="+mn-cs"/>
              </a:rPr>
              <a:t>The educational institution is organized in the form of a foundation with six wholly owned subsidiaries</a:t>
            </a:r>
            <a:br>
              <a:rPr kumimoji="0" lang="en-GB" sz="1700" b="0" i="0" u="none" strike="noStrike" kern="1200" cap="none" spc="0" normalizeH="0" baseline="0" noProof="0" dirty="0">
                <a:ln>
                  <a:noFill/>
                </a:ln>
                <a:solidFill>
                  <a:srgbClr val="FFFFFF"/>
                </a:solidFill>
                <a:effectLst/>
                <a:uLnTx/>
                <a:uFillTx/>
                <a:latin typeface="Arial" panose="020B0604020202020204"/>
                <a:ea typeface="+mn-ea"/>
                <a:cs typeface="+mn-cs"/>
              </a:rPr>
            </a:br>
            <a:endParaRPr kumimoji="0" lang="en-GB" sz="170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468000" marR="0" lvl="0" indent="-468000" algn="l" defTabSz="914309" rtl="0" eaLnBrk="1" fontAlgn="auto" latinLnBrk="0" hangingPunct="1">
              <a:lnSpc>
                <a:spcPct val="110000"/>
              </a:lnSpc>
              <a:spcBef>
                <a:spcPts val="700"/>
              </a:spcBef>
              <a:spcAft>
                <a:spcPts val="0"/>
              </a:spcAft>
              <a:buClrTx/>
              <a:buSzPct val="90000"/>
              <a:buFont typeface="System Font Regular"/>
              <a:buChar char="→"/>
              <a:tabLst/>
              <a:defRPr/>
            </a:pPr>
            <a:r>
              <a:rPr kumimoji="0" lang="en-GB" sz="1700" b="0" i="0" u="none" strike="noStrike" kern="1200" cap="none" spc="0" normalizeH="0" baseline="0" noProof="0" dirty="0">
                <a:ln>
                  <a:noFill/>
                </a:ln>
                <a:solidFill>
                  <a:srgbClr val="FFFFFF"/>
                </a:solidFill>
                <a:effectLst/>
                <a:uLnTx/>
                <a:uFillTx/>
                <a:latin typeface="Arial" panose="020B0604020202020204"/>
                <a:ea typeface="+mn-ea"/>
                <a:cs typeface="+mn-cs"/>
              </a:rPr>
              <a:t>School of Health and Welfare</a:t>
            </a:r>
          </a:p>
          <a:p>
            <a:pPr marL="468000" marR="0" lvl="0" indent="-468000" algn="l" defTabSz="914309" rtl="0" eaLnBrk="1" fontAlgn="auto" latinLnBrk="0" hangingPunct="1">
              <a:lnSpc>
                <a:spcPct val="110000"/>
              </a:lnSpc>
              <a:spcBef>
                <a:spcPts val="700"/>
              </a:spcBef>
              <a:spcAft>
                <a:spcPts val="0"/>
              </a:spcAft>
              <a:buClrTx/>
              <a:buSzPct val="90000"/>
              <a:buFont typeface="System Font Regular"/>
              <a:buChar char="→"/>
              <a:tabLst/>
              <a:defRPr/>
            </a:pPr>
            <a:r>
              <a:rPr kumimoji="0" lang="en-GB" sz="1700" b="0" i="0" u="none" strike="noStrike" kern="1200" cap="none" spc="0" normalizeH="0" baseline="0" noProof="0" dirty="0">
                <a:ln>
                  <a:noFill/>
                </a:ln>
                <a:solidFill>
                  <a:srgbClr val="FFFFFF"/>
                </a:solidFill>
                <a:effectLst/>
                <a:uLnTx/>
                <a:uFillTx/>
                <a:latin typeface="Arial" panose="020B0604020202020204"/>
                <a:ea typeface="+mn-ea"/>
                <a:cs typeface="+mn-cs"/>
              </a:rPr>
              <a:t>School of Education and Communication</a:t>
            </a:r>
          </a:p>
          <a:p>
            <a:pPr marL="468000" marR="0" lvl="0" indent="-468000" algn="l" defTabSz="914309" rtl="0" eaLnBrk="1" fontAlgn="auto" latinLnBrk="0" hangingPunct="1">
              <a:lnSpc>
                <a:spcPct val="110000"/>
              </a:lnSpc>
              <a:spcBef>
                <a:spcPts val="700"/>
              </a:spcBef>
              <a:spcAft>
                <a:spcPts val="0"/>
              </a:spcAft>
              <a:buClrTx/>
              <a:buSzPct val="90000"/>
              <a:buFont typeface="System Font Regular"/>
              <a:buChar char="→"/>
              <a:tabLst/>
              <a:defRPr/>
            </a:pPr>
            <a:r>
              <a:rPr kumimoji="0" lang="en-GB" sz="1700" b="0" i="0" u="none" strike="noStrike" kern="1200" cap="none" spc="0" normalizeH="0" baseline="0" noProof="0" dirty="0">
                <a:ln>
                  <a:noFill/>
                </a:ln>
                <a:solidFill>
                  <a:srgbClr val="FFFFFF"/>
                </a:solidFill>
                <a:effectLst/>
                <a:uLnTx/>
                <a:uFillTx/>
                <a:latin typeface="Arial" panose="020B0604020202020204"/>
                <a:ea typeface="+mn-ea"/>
                <a:cs typeface="+mn-cs"/>
              </a:rPr>
              <a:t>School of Engineering</a:t>
            </a:r>
          </a:p>
          <a:p>
            <a:pPr marL="468000" marR="0" lvl="0" indent="-468000" algn="l" defTabSz="914309" rtl="0" eaLnBrk="1" fontAlgn="auto" latinLnBrk="0" hangingPunct="1">
              <a:lnSpc>
                <a:spcPct val="110000"/>
              </a:lnSpc>
              <a:spcBef>
                <a:spcPts val="700"/>
              </a:spcBef>
              <a:spcAft>
                <a:spcPts val="0"/>
              </a:spcAft>
              <a:buClrTx/>
              <a:buSzPct val="90000"/>
              <a:buFont typeface="System Font Regular"/>
              <a:buChar char="→"/>
              <a:tabLst/>
              <a:defRPr/>
            </a:pPr>
            <a:r>
              <a:rPr kumimoji="0" lang="en-GB" sz="1700" b="0" i="0" u="none" strike="noStrike" kern="1200" cap="none" spc="0" normalizeH="0" baseline="0" noProof="0" dirty="0">
                <a:ln>
                  <a:noFill/>
                </a:ln>
                <a:solidFill>
                  <a:srgbClr val="FFFFFF"/>
                </a:solidFill>
                <a:effectLst/>
                <a:uLnTx/>
                <a:uFillTx/>
                <a:latin typeface="Arial" panose="020B0604020202020204"/>
                <a:ea typeface="+mn-ea"/>
                <a:cs typeface="+mn-cs"/>
              </a:rPr>
              <a:t>Jönköping International Business School</a:t>
            </a:r>
          </a:p>
          <a:p>
            <a:pPr marL="468000" marR="0" lvl="0" indent="-468000" algn="l" defTabSz="914309" rtl="0" eaLnBrk="1" fontAlgn="auto" latinLnBrk="0" hangingPunct="1">
              <a:lnSpc>
                <a:spcPct val="110000"/>
              </a:lnSpc>
              <a:spcBef>
                <a:spcPts val="700"/>
              </a:spcBef>
              <a:spcAft>
                <a:spcPts val="0"/>
              </a:spcAft>
              <a:buClrTx/>
              <a:buSzPct val="90000"/>
              <a:buFont typeface="System Font Regular"/>
              <a:buChar char="→"/>
              <a:tabLst/>
              <a:defRPr/>
            </a:pPr>
            <a:r>
              <a:rPr kumimoji="0" lang="en-GB" sz="1700" b="0" i="0" u="none" strike="noStrike" kern="1200" cap="none" spc="0" normalizeH="0" baseline="0" noProof="0" dirty="0">
                <a:ln>
                  <a:noFill/>
                </a:ln>
                <a:solidFill>
                  <a:srgbClr val="FFFFFF"/>
                </a:solidFill>
                <a:effectLst/>
                <a:uLnTx/>
                <a:uFillTx/>
                <a:latin typeface="Arial" panose="020B0604020202020204"/>
                <a:ea typeface="+mn-ea"/>
                <a:cs typeface="+mn-cs"/>
              </a:rPr>
              <a:t>Jönköping University Enterprise</a:t>
            </a:r>
          </a:p>
          <a:p>
            <a:pPr marL="468000" marR="0" lvl="0" indent="-468000" algn="l" defTabSz="914309" rtl="0" eaLnBrk="1" fontAlgn="auto" latinLnBrk="0" hangingPunct="1">
              <a:lnSpc>
                <a:spcPct val="110000"/>
              </a:lnSpc>
              <a:spcBef>
                <a:spcPts val="700"/>
              </a:spcBef>
              <a:spcAft>
                <a:spcPts val="0"/>
              </a:spcAft>
              <a:buClrTx/>
              <a:buSzPct val="90000"/>
              <a:buFont typeface="System Font Regular"/>
              <a:buChar char="→"/>
              <a:tabLst/>
              <a:defRPr/>
            </a:pPr>
            <a:r>
              <a:rPr kumimoji="0" lang="en-GB" sz="1700" b="0" i="0" u="none" strike="noStrike" kern="1200" cap="none" spc="0" normalizeH="0" baseline="0" noProof="0" dirty="0">
                <a:ln>
                  <a:noFill/>
                </a:ln>
                <a:solidFill>
                  <a:srgbClr val="FFFFFF"/>
                </a:solidFill>
                <a:effectLst/>
                <a:uLnTx/>
                <a:uFillTx/>
                <a:latin typeface="Arial" panose="020B0604020202020204"/>
                <a:ea typeface="+mn-ea"/>
                <a:cs typeface="+mn-cs"/>
              </a:rPr>
              <a:t>University Services</a:t>
            </a:r>
          </a:p>
          <a:p>
            <a:pPr marL="468000" marR="0" lvl="0" indent="-468000" algn="l" defTabSz="914309" rtl="0" eaLnBrk="1" fontAlgn="auto" latinLnBrk="0" hangingPunct="1">
              <a:lnSpc>
                <a:spcPct val="110000"/>
              </a:lnSpc>
              <a:spcBef>
                <a:spcPts val="700"/>
              </a:spcBef>
              <a:spcAft>
                <a:spcPts val="0"/>
              </a:spcAft>
              <a:buClrTx/>
              <a:buSzPct val="90000"/>
              <a:buFont typeface="System Font Regular"/>
              <a:buChar char="→"/>
              <a:tabLst/>
              <a:defRPr/>
            </a:pPr>
            <a:endParaRPr kumimoji="0" lang="en-GB" sz="170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468000" marR="0" lvl="0" indent="-468000" algn="l" defTabSz="914309" rtl="0" eaLnBrk="1" fontAlgn="auto" latinLnBrk="0" hangingPunct="1">
              <a:lnSpc>
                <a:spcPct val="110000"/>
              </a:lnSpc>
              <a:spcBef>
                <a:spcPts val="700"/>
              </a:spcBef>
              <a:spcAft>
                <a:spcPts val="0"/>
              </a:spcAft>
              <a:buClrTx/>
              <a:buSzPct val="90000"/>
              <a:buFont typeface="System Font Regular"/>
              <a:buChar char="→"/>
              <a:tabLst/>
              <a:defRPr/>
            </a:pPr>
            <a:endParaRPr kumimoji="0" lang="en-GB" sz="17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031007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F2AB3-A5C6-6E31-91E9-3B1A4BE6FA6F}"/>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Data for master thesis: IGEMS</a:t>
            </a:r>
          </a:p>
        </p:txBody>
      </p:sp>
      <p:sp>
        <p:nvSpPr>
          <p:cNvPr id="3" name="Content Placeholder 2">
            <a:extLst>
              <a:ext uri="{FF2B5EF4-FFF2-40B4-BE49-F238E27FC236}">
                <a16:creationId xmlns:a16="http://schemas.microsoft.com/office/drawing/2014/main" id="{808B7FD4-0322-52E1-6F22-8E19F30223AF}"/>
              </a:ext>
            </a:extLst>
          </p:cNvPr>
          <p:cNvSpPr>
            <a:spLocks noGrp="1"/>
          </p:cNvSpPr>
          <p:nvPr>
            <p:ph idx="1"/>
          </p:nvPr>
        </p:nvSpPr>
        <p:spPr/>
        <p:txBody>
          <a:bodyPr>
            <a:normAutofit lnSpcReduction="10000"/>
          </a:bodyPr>
          <a:lstStyle/>
          <a:p>
            <a:pPr marL="0" indent="0">
              <a:buNone/>
            </a:pPr>
            <a:r>
              <a:rPr lang="en-US" sz="2400" dirty="0">
                <a:latin typeface="Calibri" panose="020F0502020204030204" pitchFamily="34" charset="0"/>
                <a:cs typeface="Calibri" panose="020F0502020204030204" pitchFamily="34" charset="0"/>
              </a:rPr>
              <a:t>Interplay of Genes and Environment across Multiple Studies</a:t>
            </a:r>
          </a:p>
          <a:p>
            <a:pPr marL="0" indent="0">
              <a:buNone/>
            </a:pPr>
            <a:r>
              <a:rPr lang="en-US" sz="2400" dirty="0">
                <a:latin typeface="Calibri" panose="020F0502020204030204" pitchFamily="34" charset="0"/>
                <a:cs typeface="Calibri" panose="020F0502020204030204" pitchFamily="34" charset="0"/>
                <a:hlinkClick r:id="rId2"/>
              </a:rPr>
              <a:t>https://dornsife.usc.edu/cesr/igems/</a:t>
            </a:r>
            <a:r>
              <a:rPr lang="en-US" sz="2400" dirty="0">
                <a:latin typeface="Calibri" panose="020F0502020204030204" pitchFamily="34" charset="0"/>
                <a:cs typeface="Calibri" panose="020F0502020204030204" pitchFamily="34" charset="0"/>
              </a:rPr>
              <a:t> </a:t>
            </a:r>
          </a:p>
          <a:p>
            <a:r>
              <a:rPr lang="en-US" sz="2000" dirty="0">
                <a:latin typeface="Calibri" panose="020F0502020204030204" pitchFamily="34" charset="0"/>
                <a:cs typeface="Calibri" panose="020F0502020204030204" pitchFamily="34" charset="0"/>
              </a:rPr>
              <a:t>Consortium of 21 twin studies from 5 countries (Australia, Denmark, Finland, Sweden, USA)</a:t>
            </a:r>
          </a:p>
          <a:p>
            <a:r>
              <a:rPr lang="en-US" sz="2000" dirty="0">
                <a:latin typeface="Calibri" panose="020F0502020204030204" pitchFamily="34" charset="0"/>
                <a:cs typeface="Calibri" panose="020F0502020204030204" pitchFamily="34" charset="0"/>
              </a:rPr>
              <a:t>145,000 twins aged 18-108 at intake</a:t>
            </a:r>
          </a:p>
          <a:p>
            <a:r>
              <a:rPr lang="en-US" sz="2000" dirty="0">
                <a:latin typeface="Calibri" panose="020F0502020204030204" pitchFamily="34" charset="0"/>
                <a:cs typeface="Calibri" panose="020F0502020204030204" pitchFamily="34" charset="0"/>
              </a:rPr>
              <a:t>Focus on data harmonization for analyses of pooled data</a:t>
            </a:r>
          </a:p>
          <a:p>
            <a:r>
              <a:rPr lang="en-US" sz="2000" dirty="0">
                <a:latin typeface="Calibri" panose="020F0502020204030204" pitchFamily="34" charset="0"/>
                <a:cs typeface="Calibri" panose="020F0502020204030204" pitchFamily="34" charset="0"/>
              </a:rPr>
              <a:t>Measures: clinical, biomedical, psychological, social, economic</a:t>
            </a:r>
          </a:p>
          <a:p>
            <a:endParaRPr lang="en-US" sz="1600" dirty="0">
              <a:latin typeface="Calibri" panose="020F0502020204030204" pitchFamily="34" charset="0"/>
              <a:cs typeface="Calibri" panose="020F0502020204030204" pitchFamily="34" charset="0"/>
            </a:endParaRPr>
          </a:p>
          <a:p>
            <a:pPr marL="0" indent="0">
              <a:buNone/>
            </a:pPr>
            <a:r>
              <a:rPr lang="en-US" sz="2400" dirty="0">
                <a:latin typeface="Calibri" panose="020F0502020204030204" pitchFamily="34" charset="0"/>
                <a:cs typeface="Calibri" panose="020F0502020204030204" pitchFamily="34" charset="0"/>
              </a:rPr>
              <a:t>Application Procedure</a:t>
            </a:r>
          </a:p>
          <a:p>
            <a:r>
              <a:rPr lang="en-US" sz="2000" dirty="0">
                <a:latin typeface="Calibri" panose="020F0502020204030204" pitchFamily="34" charset="0"/>
                <a:cs typeface="Calibri" panose="020F0502020204030204" pitchFamily="34" charset="0"/>
              </a:rPr>
              <a:t>Contact IGEMS with preliminary project idea</a:t>
            </a:r>
          </a:p>
          <a:p>
            <a:r>
              <a:rPr lang="en-US" sz="2000" dirty="0">
                <a:latin typeface="Calibri" panose="020F0502020204030204" pitchFamily="34" charset="0"/>
                <a:cs typeface="Calibri" panose="020F0502020204030204" pitchFamily="34" charset="0"/>
              </a:rPr>
              <a:t>Present abstract of intent (approved by IGEMS executive committee)</a:t>
            </a:r>
          </a:p>
          <a:p>
            <a:r>
              <a:rPr lang="en-US" sz="2000" dirty="0">
                <a:latin typeface="Calibri" panose="020F0502020204030204" pitchFamily="34" charset="0"/>
                <a:cs typeface="Calibri" panose="020F0502020204030204" pitchFamily="34" charset="0"/>
              </a:rPr>
              <a:t>C</a:t>
            </a:r>
            <a:r>
              <a:rPr lang="en-US" sz="2000">
                <a:latin typeface="Calibri" panose="020F0502020204030204" pitchFamily="34" charset="0"/>
                <a:cs typeface="Calibri" panose="020F0502020204030204" pitchFamily="34" charset="0"/>
              </a:rPr>
              <a:t>omplete </a:t>
            </a:r>
            <a:r>
              <a:rPr lang="en-US" sz="2000" dirty="0">
                <a:latin typeface="Calibri" panose="020F0502020204030204" pitchFamily="34" charset="0"/>
                <a:cs typeface="Calibri" panose="020F0502020204030204" pitchFamily="34" charset="0"/>
              </a:rPr>
              <a:t>data use agreements</a:t>
            </a:r>
          </a:p>
          <a:p>
            <a:pPr marL="0" indent="0">
              <a:buNone/>
            </a:pPr>
            <a:endParaRPr lang="en-US" sz="2000" dirty="0">
              <a:latin typeface="Calibri" panose="020F0502020204030204" pitchFamily="34" charset="0"/>
              <a:cs typeface="Calibri" panose="020F0502020204030204" pitchFamily="34" charset="0"/>
            </a:endParaRPr>
          </a:p>
          <a:p>
            <a:pPr marL="0" indent="0">
              <a:buNone/>
            </a:pPr>
            <a:endParaRPr lang="en-US" dirty="0">
              <a:latin typeface="Calibri" panose="020F0502020204030204" pitchFamily="34" charset="0"/>
              <a:cs typeface="Calibri" panose="020F0502020204030204" pitchFamily="34" charset="0"/>
            </a:endParaRPr>
          </a:p>
        </p:txBody>
      </p:sp>
      <p:grpSp>
        <p:nvGrpSpPr>
          <p:cNvPr id="4" name="Group 33">
            <a:extLst>
              <a:ext uri="{FF2B5EF4-FFF2-40B4-BE49-F238E27FC236}">
                <a16:creationId xmlns:a16="http://schemas.microsoft.com/office/drawing/2014/main" id="{AD49AF62-1CA0-4498-45F7-A0BC72CD5AA6}"/>
              </a:ext>
            </a:extLst>
          </p:cNvPr>
          <p:cNvGrpSpPr>
            <a:grpSpLocks/>
          </p:cNvGrpSpPr>
          <p:nvPr/>
        </p:nvGrpSpPr>
        <p:grpSpPr bwMode="auto">
          <a:xfrm>
            <a:off x="9940189" y="497343"/>
            <a:ext cx="1114598" cy="1260813"/>
            <a:chOff x="5147621" y="1677828"/>
            <a:chExt cx="2516000" cy="3299075"/>
          </a:xfrm>
        </p:grpSpPr>
        <p:sp>
          <p:nvSpPr>
            <p:cNvPr id="5" name="Freeform 4">
              <a:extLst>
                <a:ext uri="{FF2B5EF4-FFF2-40B4-BE49-F238E27FC236}">
                  <a16:creationId xmlns:a16="http://schemas.microsoft.com/office/drawing/2014/main" id="{83E81389-3E46-374C-9D97-82F7A3487DD3}"/>
                </a:ext>
              </a:extLst>
            </p:cNvPr>
            <p:cNvSpPr>
              <a:spLocks/>
            </p:cNvSpPr>
            <p:nvPr/>
          </p:nvSpPr>
          <p:spPr bwMode="auto">
            <a:xfrm rot="-503170">
              <a:off x="6299562" y="1773508"/>
              <a:ext cx="558022" cy="933845"/>
            </a:xfrm>
            <a:custGeom>
              <a:avLst/>
              <a:gdLst>
                <a:gd name="T0" fmla="*/ 398587 w 462987"/>
                <a:gd name="T1" fmla="*/ 927185 h 933292"/>
                <a:gd name="T2" fmla="*/ 526136 w 462987"/>
                <a:gd name="T3" fmla="*/ 847759 h 933292"/>
                <a:gd name="T4" fmla="*/ 558022 w 462987"/>
                <a:gd name="T5" fmla="*/ 794809 h 933292"/>
                <a:gd name="T6" fmla="*/ 542079 w 462987"/>
                <a:gd name="T7" fmla="*/ 609481 h 933292"/>
                <a:gd name="T8" fmla="*/ 526136 w 462987"/>
                <a:gd name="T9" fmla="*/ 556531 h 933292"/>
                <a:gd name="T10" fmla="*/ 494248 w 462987"/>
                <a:gd name="T11" fmla="*/ 424154 h 933292"/>
                <a:gd name="T12" fmla="*/ 462361 w 462987"/>
                <a:gd name="T13" fmla="*/ 384442 h 933292"/>
                <a:gd name="T14" fmla="*/ 398587 w 462987"/>
                <a:gd name="T15" fmla="*/ 305016 h 933292"/>
                <a:gd name="T16" fmla="*/ 382644 w 462987"/>
                <a:gd name="T17" fmla="*/ 265303 h 933292"/>
                <a:gd name="T18" fmla="*/ 318870 w 462987"/>
                <a:gd name="T19" fmla="*/ 185877 h 933292"/>
                <a:gd name="T20" fmla="*/ 286983 w 462987"/>
                <a:gd name="T21" fmla="*/ 146164 h 933292"/>
                <a:gd name="T22" fmla="*/ 239152 w 462987"/>
                <a:gd name="T23" fmla="*/ 106451 h 933292"/>
                <a:gd name="T24" fmla="*/ 159435 w 462987"/>
                <a:gd name="T25" fmla="*/ 40263 h 933292"/>
                <a:gd name="T26" fmla="*/ 143492 w 462987"/>
                <a:gd name="T27" fmla="*/ 549 h 933292"/>
                <a:gd name="T28" fmla="*/ 111604 w 462987"/>
                <a:gd name="T29" fmla="*/ 27025 h 933292"/>
                <a:gd name="T30" fmla="*/ 95661 w 462987"/>
                <a:gd name="T31" fmla="*/ 199115 h 933292"/>
                <a:gd name="T32" fmla="*/ 47831 w 462987"/>
                <a:gd name="T33" fmla="*/ 331491 h 933292"/>
                <a:gd name="T34" fmla="*/ 31886 w 462987"/>
                <a:gd name="T35" fmla="*/ 371204 h 933292"/>
                <a:gd name="T36" fmla="*/ 15943 w 462987"/>
                <a:gd name="T37" fmla="*/ 410916 h 933292"/>
                <a:gd name="T38" fmla="*/ 0 w 462987"/>
                <a:gd name="T39" fmla="*/ 543293 h 933292"/>
                <a:gd name="T40" fmla="*/ 15943 w 462987"/>
                <a:gd name="T41" fmla="*/ 728620 h 933292"/>
                <a:gd name="T42" fmla="*/ 31886 w 462987"/>
                <a:gd name="T43" fmla="*/ 781571 h 933292"/>
                <a:gd name="T44" fmla="*/ 47831 w 462987"/>
                <a:gd name="T45" fmla="*/ 821283 h 933292"/>
                <a:gd name="T46" fmla="*/ 175378 w 462987"/>
                <a:gd name="T47" fmla="*/ 913947 h 933292"/>
                <a:gd name="T48" fmla="*/ 223209 w 462987"/>
                <a:gd name="T49" fmla="*/ 927185 h 933292"/>
                <a:gd name="T50" fmla="*/ 398587 w 462987"/>
                <a:gd name="T51" fmla="*/ 927185 h 9332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62987" h="933292">
                  <a:moveTo>
                    <a:pt x="330705" y="926636"/>
                  </a:moveTo>
                  <a:cubicBezTo>
                    <a:pt x="372594" y="913406"/>
                    <a:pt x="407600" y="887765"/>
                    <a:pt x="436531" y="847257"/>
                  </a:cubicBezTo>
                  <a:cubicBezTo>
                    <a:pt x="447993" y="831209"/>
                    <a:pt x="454168" y="811978"/>
                    <a:pt x="462987" y="794338"/>
                  </a:cubicBezTo>
                  <a:cubicBezTo>
                    <a:pt x="458578" y="732599"/>
                    <a:pt x="456593" y="670638"/>
                    <a:pt x="449759" y="609120"/>
                  </a:cubicBezTo>
                  <a:cubicBezTo>
                    <a:pt x="447751" y="591049"/>
                    <a:pt x="439783" y="574090"/>
                    <a:pt x="436531" y="556201"/>
                  </a:cubicBezTo>
                  <a:cubicBezTo>
                    <a:pt x="429566" y="517887"/>
                    <a:pt x="429480" y="462720"/>
                    <a:pt x="410074" y="423903"/>
                  </a:cubicBezTo>
                  <a:cubicBezTo>
                    <a:pt x="402964" y="409682"/>
                    <a:pt x="392437" y="397444"/>
                    <a:pt x="383618" y="384214"/>
                  </a:cubicBezTo>
                  <a:cubicBezTo>
                    <a:pt x="352165" y="289841"/>
                    <a:pt x="396764" y="403935"/>
                    <a:pt x="330705" y="304835"/>
                  </a:cubicBezTo>
                  <a:cubicBezTo>
                    <a:pt x="322970" y="293232"/>
                    <a:pt x="324249" y="277337"/>
                    <a:pt x="317477" y="265146"/>
                  </a:cubicBezTo>
                  <a:cubicBezTo>
                    <a:pt x="302035" y="237348"/>
                    <a:pt x="282202" y="212227"/>
                    <a:pt x="264564" y="185767"/>
                  </a:cubicBezTo>
                  <a:cubicBezTo>
                    <a:pt x="255745" y="172537"/>
                    <a:pt x="249350" y="157320"/>
                    <a:pt x="238108" y="146077"/>
                  </a:cubicBezTo>
                  <a:cubicBezTo>
                    <a:pt x="224880" y="132847"/>
                    <a:pt x="210399" y="120761"/>
                    <a:pt x="198423" y="106388"/>
                  </a:cubicBezTo>
                  <a:cubicBezTo>
                    <a:pt x="143305" y="40238"/>
                    <a:pt x="205039" y="88748"/>
                    <a:pt x="132282" y="40239"/>
                  </a:cubicBezTo>
                  <a:cubicBezTo>
                    <a:pt x="127873" y="27009"/>
                    <a:pt x="132284" y="4959"/>
                    <a:pt x="119054" y="549"/>
                  </a:cubicBezTo>
                  <a:cubicBezTo>
                    <a:pt x="107222" y="-3396"/>
                    <a:pt x="95043" y="14778"/>
                    <a:pt x="92597" y="27009"/>
                  </a:cubicBezTo>
                  <a:cubicBezTo>
                    <a:pt x="81322" y="83391"/>
                    <a:pt x="86086" y="141892"/>
                    <a:pt x="79369" y="198997"/>
                  </a:cubicBezTo>
                  <a:cubicBezTo>
                    <a:pt x="75734" y="229896"/>
                    <a:pt x="46800" y="309949"/>
                    <a:pt x="39685" y="331295"/>
                  </a:cubicBezTo>
                  <a:lnTo>
                    <a:pt x="26456" y="370984"/>
                  </a:lnTo>
                  <a:lnTo>
                    <a:pt x="13228" y="410673"/>
                  </a:lnTo>
                  <a:cubicBezTo>
                    <a:pt x="8819" y="454772"/>
                    <a:pt x="0" y="498652"/>
                    <a:pt x="0" y="542971"/>
                  </a:cubicBezTo>
                  <a:cubicBezTo>
                    <a:pt x="0" y="604868"/>
                    <a:pt x="6394" y="666671"/>
                    <a:pt x="13228" y="728189"/>
                  </a:cubicBezTo>
                  <a:cubicBezTo>
                    <a:pt x="15236" y="746260"/>
                    <a:pt x="21461" y="763625"/>
                    <a:pt x="26456" y="781108"/>
                  </a:cubicBezTo>
                  <a:cubicBezTo>
                    <a:pt x="30287" y="794517"/>
                    <a:pt x="33449" y="808324"/>
                    <a:pt x="39685" y="820797"/>
                  </a:cubicBezTo>
                  <a:cubicBezTo>
                    <a:pt x="61291" y="864013"/>
                    <a:pt x="97883" y="897528"/>
                    <a:pt x="145510" y="913406"/>
                  </a:cubicBezTo>
                  <a:cubicBezTo>
                    <a:pt x="158738" y="917816"/>
                    <a:pt x="171308" y="925373"/>
                    <a:pt x="185195" y="926636"/>
                  </a:cubicBezTo>
                  <a:cubicBezTo>
                    <a:pt x="220325" y="929830"/>
                    <a:pt x="288816" y="939866"/>
                    <a:pt x="330705" y="926636"/>
                  </a:cubicBezTo>
                  <a:close/>
                </a:path>
              </a:pathLst>
            </a:custGeom>
            <a:blipFill dpi="0" rotWithShape="1">
              <a:blip r:embed="rId3"/>
              <a:srcRect/>
              <a:stretch>
                <a:fillRect/>
              </a:stretch>
            </a:blipFill>
            <a:ln w="25400" cap="flat" cmpd="sng">
              <a:solidFill>
                <a:srgbClr val="008000"/>
              </a:solidFill>
              <a:prstDash val="solid"/>
              <a:round/>
              <a:headEnd/>
              <a:tailEnd/>
            </a:ln>
            <a:effectLst>
              <a:outerShdw blurRad="40000" dist="23000" dir="5400000" rotWithShape="0">
                <a:srgbClr val="000000">
                  <a:alpha val="34999"/>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 name="Freeform 5">
              <a:extLst>
                <a:ext uri="{FF2B5EF4-FFF2-40B4-BE49-F238E27FC236}">
                  <a16:creationId xmlns:a16="http://schemas.microsoft.com/office/drawing/2014/main" id="{323FDCFF-36EF-8C88-F972-C6CFC6C0A7F9}"/>
                </a:ext>
              </a:extLst>
            </p:cNvPr>
            <p:cNvSpPr>
              <a:spLocks/>
            </p:cNvSpPr>
            <p:nvPr/>
          </p:nvSpPr>
          <p:spPr bwMode="auto">
            <a:xfrm rot="407650">
              <a:off x="6573679" y="1677828"/>
              <a:ext cx="554760" cy="933845"/>
            </a:xfrm>
            <a:custGeom>
              <a:avLst/>
              <a:gdLst>
                <a:gd name="T0" fmla="*/ 396257 w 462987"/>
                <a:gd name="T1" fmla="*/ 927185 h 933292"/>
                <a:gd name="T2" fmla="*/ 523060 w 462987"/>
                <a:gd name="T3" fmla="*/ 847759 h 933292"/>
                <a:gd name="T4" fmla="*/ 554760 w 462987"/>
                <a:gd name="T5" fmla="*/ 794809 h 933292"/>
                <a:gd name="T6" fmla="*/ 538910 w 462987"/>
                <a:gd name="T7" fmla="*/ 609481 h 933292"/>
                <a:gd name="T8" fmla="*/ 523060 w 462987"/>
                <a:gd name="T9" fmla="*/ 556531 h 933292"/>
                <a:gd name="T10" fmla="*/ 491359 w 462987"/>
                <a:gd name="T11" fmla="*/ 424154 h 933292"/>
                <a:gd name="T12" fmla="*/ 459659 w 462987"/>
                <a:gd name="T13" fmla="*/ 384442 h 933292"/>
                <a:gd name="T14" fmla="*/ 396257 w 462987"/>
                <a:gd name="T15" fmla="*/ 305016 h 933292"/>
                <a:gd name="T16" fmla="*/ 380407 w 462987"/>
                <a:gd name="T17" fmla="*/ 265303 h 933292"/>
                <a:gd name="T18" fmla="*/ 317006 w 462987"/>
                <a:gd name="T19" fmla="*/ 185877 h 933292"/>
                <a:gd name="T20" fmla="*/ 285306 w 462987"/>
                <a:gd name="T21" fmla="*/ 146164 h 933292"/>
                <a:gd name="T22" fmla="*/ 237754 w 462987"/>
                <a:gd name="T23" fmla="*/ 106451 h 933292"/>
                <a:gd name="T24" fmla="*/ 158503 w 462987"/>
                <a:gd name="T25" fmla="*/ 40263 h 933292"/>
                <a:gd name="T26" fmla="*/ 142653 w 462987"/>
                <a:gd name="T27" fmla="*/ 549 h 933292"/>
                <a:gd name="T28" fmla="*/ 110952 w 462987"/>
                <a:gd name="T29" fmla="*/ 27025 h 933292"/>
                <a:gd name="T30" fmla="*/ 95101 w 462987"/>
                <a:gd name="T31" fmla="*/ 199115 h 933292"/>
                <a:gd name="T32" fmla="*/ 47551 w 462987"/>
                <a:gd name="T33" fmla="*/ 331491 h 933292"/>
                <a:gd name="T34" fmla="*/ 31700 w 462987"/>
                <a:gd name="T35" fmla="*/ 371204 h 933292"/>
                <a:gd name="T36" fmla="*/ 15850 w 462987"/>
                <a:gd name="T37" fmla="*/ 410916 h 933292"/>
                <a:gd name="T38" fmla="*/ 0 w 462987"/>
                <a:gd name="T39" fmla="*/ 543293 h 933292"/>
                <a:gd name="T40" fmla="*/ 15850 w 462987"/>
                <a:gd name="T41" fmla="*/ 728620 h 933292"/>
                <a:gd name="T42" fmla="*/ 31700 w 462987"/>
                <a:gd name="T43" fmla="*/ 781571 h 933292"/>
                <a:gd name="T44" fmla="*/ 47551 w 462987"/>
                <a:gd name="T45" fmla="*/ 821283 h 933292"/>
                <a:gd name="T46" fmla="*/ 174353 w 462987"/>
                <a:gd name="T47" fmla="*/ 913947 h 933292"/>
                <a:gd name="T48" fmla="*/ 221904 w 462987"/>
                <a:gd name="T49" fmla="*/ 927185 h 933292"/>
                <a:gd name="T50" fmla="*/ 396257 w 462987"/>
                <a:gd name="T51" fmla="*/ 927185 h 9332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62987" h="933292">
                  <a:moveTo>
                    <a:pt x="330705" y="926636"/>
                  </a:moveTo>
                  <a:cubicBezTo>
                    <a:pt x="372594" y="913406"/>
                    <a:pt x="407600" y="887765"/>
                    <a:pt x="436531" y="847257"/>
                  </a:cubicBezTo>
                  <a:cubicBezTo>
                    <a:pt x="447993" y="831209"/>
                    <a:pt x="454168" y="811978"/>
                    <a:pt x="462987" y="794338"/>
                  </a:cubicBezTo>
                  <a:cubicBezTo>
                    <a:pt x="458578" y="732599"/>
                    <a:pt x="456593" y="670638"/>
                    <a:pt x="449759" y="609120"/>
                  </a:cubicBezTo>
                  <a:cubicBezTo>
                    <a:pt x="447751" y="591049"/>
                    <a:pt x="439783" y="574090"/>
                    <a:pt x="436531" y="556201"/>
                  </a:cubicBezTo>
                  <a:cubicBezTo>
                    <a:pt x="429566" y="517887"/>
                    <a:pt x="429480" y="462720"/>
                    <a:pt x="410074" y="423903"/>
                  </a:cubicBezTo>
                  <a:cubicBezTo>
                    <a:pt x="402964" y="409682"/>
                    <a:pt x="392437" y="397444"/>
                    <a:pt x="383618" y="384214"/>
                  </a:cubicBezTo>
                  <a:cubicBezTo>
                    <a:pt x="352165" y="289841"/>
                    <a:pt x="396764" y="403935"/>
                    <a:pt x="330705" y="304835"/>
                  </a:cubicBezTo>
                  <a:cubicBezTo>
                    <a:pt x="322970" y="293232"/>
                    <a:pt x="324249" y="277337"/>
                    <a:pt x="317477" y="265146"/>
                  </a:cubicBezTo>
                  <a:cubicBezTo>
                    <a:pt x="302035" y="237348"/>
                    <a:pt x="282202" y="212227"/>
                    <a:pt x="264564" y="185767"/>
                  </a:cubicBezTo>
                  <a:cubicBezTo>
                    <a:pt x="255745" y="172537"/>
                    <a:pt x="249350" y="157320"/>
                    <a:pt x="238108" y="146077"/>
                  </a:cubicBezTo>
                  <a:cubicBezTo>
                    <a:pt x="224880" y="132847"/>
                    <a:pt x="210399" y="120761"/>
                    <a:pt x="198423" y="106388"/>
                  </a:cubicBezTo>
                  <a:cubicBezTo>
                    <a:pt x="143305" y="40238"/>
                    <a:pt x="205039" y="88748"/>
                    <a:pt x="132282" y="40239"/>
                  </a:cubicBezTo>
                  <a:cubicBezTo>
                    <a:pt x="127873" y="27009"/>
                    <a:pt x="132284" y="4959"/>
                    <a:pt x="119054" y="549"/>
                  </a:cubicBezTo>
                  <a:cubicBezTo>
                    <a:pt x="107222" y="-3396"/>
                    <a:pt x="95043" y="14778"/>
                    <a:pt x="92597" y="27009"/>
                  </a:cubicBezTo>
                  <a:cubicBezTo>
                    <a:pt x="81322" y="83391"/>
                    <a:pt x="86086" y="141892"/>
                    <a:pt x="79369" y="198997"/>
                  </a:cubicBezTo>
                  <a:cubicBezTo>
                    <a:pt x="75734" y="229896"/>
                    <a:pt x="46800" y="309949"/>
                    <a:pt x="39685" y="331295"/>
                  </a:cubicBezTo>
                  <a:lnTo>
                    <a:pt x="26456" y="370984"/>
                  </a:lnTo>
                  <a:lnTo>
                    <a:pt x="13228" y="410673"/>
                  </a:lnTo>
                  <a:cubicBezTo>
                    <a:pt x="8819" y="454772"/>
                    <a:pt x="0" y="498652"/>
                    <a:pt x="0" y="542971"/>
                  </a:cubicBezTo>
                  <a:cubicBezTo>
                    <a:pt x="0" y="604868"/>
                    <a:pt x="6394" y="666671"/>
                    <a:pt x="13228" y="728189"/>
                  </a:cubicBezTo>
                  <a:cubicBezTo>
                    <a:pt x="15236" y="746260"/>
                    <a:pt x="21461" y="763625"/>
                    <a:pt x="26456" y="781108"/>
                  </a:cubicBezTo>
                  <a:cubicBezTo>
                    <a:pt x="30287" y="794517"/>
                    <a:pt x="33449" y="808324"/>
                    <a:pt x="39685" y="820797"/>
                  </a:cubicBezTo>
                  <a:cubicBezTo>
                    <a:pt x="61291" y="864013"/>
                    <a:pt x="97883" y="897528"/>
                    <a:pt x="145510" y="913406"/>
                  </a:cubicBezTo>
                  <a:cubicBezTo>
                    <a:pt x="158738" y="917816"/>
                    <a:pt x="171308" y="925373"/>
                    <a:pt x="185195" y="926636"/>
                  </a:cubicBezTo>
                  <a:cubicBezTo>
                    <a:pt x="220325" y="929830"/>
                    <a:pt x="288816" y="939866"/>
                    <a:pt x="330705" y="926636"/>
                  </a:cubicBezTo>
                  <a:close/>
                </a:path>
              </a:pathLst>
            </a:custGeom>
            <a:blipFill dpi="0" rotWithShape="1">
              <a:blip r:embed="rId4"/>
              <a:srcRect/>
              <a:stretch>
                <a:fillRect/>
              </a:stretch>
            </a:blipFill>
            <a:ln w="25400" cap="flat" cmpd="sng">
              <a:solidFill>
                <a:srgbClr val="008000"/>
              </a:solidFill>
              <a:prstDash val="solid"/>
              <a:round/>
              <a:headEnd/>
              <a:tailEnd/>
            </a:ln>
            <a:effectLst>
              <a:outerShdw blurRad="40000" dist="23000" dir="5400000" rotWithShape="0">
                <a:srgbClr val="000000">
                  <a:alpha val="34999"/>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Freeform 6">
              <a:extLst>
                <a:ext uri="{FF2B5EF4-FFF2-40B4-BE49-F238E27FC236}">
                  <a16:creationId xmlns:a16="http://schemas.microsoft.com/office/drawing/2014/main" id="{0E3E09B7-7266-B0B8-870C-BAA622D06F6F}"/>
                </a:ext>
              </a:extLst>
            </p:cNvPr>
            <p:cNvSpPr>
              <a:spLocks/>
            </p:cNvSpPr>
            <p:nvPr/>
          </p:nvSpPr>
          <p:spPr bwMode="auto">
            <a:xfrm rot="2984914">
              <a:off x="6769382" y="1806310"/>
              <a:ext cx="554950" cy="933301"/>
            </a:xfrm>
            <a:custGeom>
              <a:avLst/>
              <a:gdLst>
                <a:gd name="T0" fmla="*/ 396393 w 462987"/>
                <a:gd name="T1" fmla="*/ 926645 h 933292"/>
                <a:gd name="T2" fmla="*/ 523239 w 462987"/>
                <a:gd name="T3" fmla="*/ 847265 h 933292"/>
                <a:gd name="T4" fmla="*/ 554950 w 462987"/>
                <a:gd name="T5" fmla="*/ 794346 h 933292"/>
                <a:gd name="T6" fmla="*/ 539095 w 462987"/>
                <a:gd name="T7" fmla="*/ 609126 h 933292"/>
                <a:gd name="T8" fmla="*/ 523239 w 462987"/>
                <a:gd name="T9" fmla="*/ 556206 h 933292"/>
                <a:gd name="T10" fmla="*/ 491527 w 462987"/>
                <a:gd name="T11" fmla="*/ 423907 h 933292"/>
                <a:gd name="T12" fmla="*/ 459816 w 462987"/>
                <a:gd name="T13" fmla="*/ 384218 h 933292"/>
                <a:gd name="T14" fmla="*/ 396393 w 462987"/>
                <a:gd name="T15" fmla="*/ 304838 h 933292"/>
                <a:gd name="T16" fmla="*/ 380537 w 462987"/>
                <a:gd name="T17" fmla="*/ 265149 h 933292"/>
                <a:gd name="T18" fmla="*/ 317114 w 462987"/>
                <a:gd name="T19" fmla="*/ 185769 h 933292"/>
                <a:gd name="T20" fmla="*/ 285403 w 462987"/>
                <a:gd name="T21" fmla="*/ 146078 h 933292"/>
                <a:gd name="T22" fmla="*/ 237836 w 462987"/>
                <a:gd name="T23" fmla="*/ 106389 h 933292"/>
                <a:gd name="T24" fmla="*/ 158557 w 462987"/>
                <a:gd name="T25" fmla="*/ 40239 h 933292"/>
                <a:gd name="T26" fmla="*/ 142702 w 462987"/>
                <a:gd name="T27" fmla="*/ 549 h 933292"/>
                <a:gd name="T28" fmla="*/ 110990 w 462987"/>
                <a:gd name="T29" fmla="*/ 27009 h 933292"/>
                <a:gd name="T30" fmla="*/ 95134 w 462987"/>
                <a:gd name="T31" fmla="*/ 198999 h 933292"/>
                <a:gd name="T32" fmla="*/ 47568 w 462987"/>
                <a:gd name="T33" fmla="*/ 331298 h 933292"/>
                <a:gd name="T34" fmla="*/ 31711 w 462987"/>
                <a:gd name="T35" fmla="*/ 370988 h 933292"/>
                <a:gd name="T36" fmla="*/ 15855 w 462987"/>
                <a:gd name="T37" fmla="*/ 410677 h 933292"/>
                <a:gd name="T38" fmla="*/ 0 w 462987"/>
                <a:gd name="T39" fmla="*/ 542976 h 933292"/>
                <a:gd name="T40" fmla="*/ 15855 w 462987"/>
                <a:gd name="T41" fmla="*/ 728196 h 933292"/>
                <a:gd name="T42" fmla="*/ 31711 w 462987"/>
                <a:gd name="T43" fmla="*/ 781116 h 933292"/>
                <a:gd name="T44" fmla="*/ 47568 w 462987"/>
                <a:gd name="T45" fmla="*/ 820805 h 933292"/>
                <a:gd name="T46" fmla="*/ 174413 w 462987"/>
                <a:gd name="T47" fmla="*/ 913415 h 933292"/>
                <a:gd name="T48" fmla="*/ 221980 w 462987"/>
                <a:gd name="T49" fmla="*/ 926645 h 933292"/>
                <a:gd name="T50" fmla="*/ 396393 w 462987"/>
                <a:gd name="T51" fmla="*/ 926645 h 9332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62987" h="933292">
                  <a:moveTo>
                    <a:pt x="330705" y="926636"/>
                  </a:moveTo>
                  <a:cubicBezTo>
                    <a:pt x="372594" y="913406"/>
                    <a:pt x="407600" y="887765"/>
                    <a:pt x="436531" y="847257"/>
                  </a:cubicBezTo>
                  <a:cubicBezTo>
                    <a:pt x="447993" y="831209"/>
                    <a:pt x="454168" y="811978"/>
                    <a:pt x="462987" y="794338"/>
                  </a:cubicBezTo>
                  <a:cubicBezTo>
                    <a:pt x="458578" y="732599"/>
                    <a:pt x="456593" y="670638"/>
                    <a:pt x="449759" y="609120"/>
                  </a:cubicBezTo>
                  <a:cubicBezTo>
                    <a:pt x="447751" y="591049"/>
                    <a:pt x="439783" y="574090"/>
                    <a:pt x="436531" y="556201"/>
                  </a:cubicBezTo>
                  <a:cubicBezTo>
                    <a:pt x="429566" y="517887"/>
                    <a:pt x="429480" y="462720"/>
                    <a:pt x="410074" y="423903"/>
                  </a:cubicBezTo>
                  <a:cubicBezTo>
                    <a:pt x="402964" y="409682"/>
                    <a:pt x="392437" y="397444"/>
                    <a:pt x="383618" y="384214"/>
                  </a:cubicBezTo>
                  <a:cubicBezTo>
                    <a:pt x="352165" y="289841"/>
                    <a:pt x="396764" y="403935"/>
                    <a:pt x="330705" y="304835"/>
                  </a:cubicBezTo>
                  <a:cubicBezTo>
                    <a:pt x="322970" y="293232"/>
                    <a:pt x="324249" y="277337"/>
                    <a:pt x="317477" y="265146"/>
                  </a:cubicBezTo>
                  <a:cubicBezTo>
                    <a:pt x="302035" y="237348"/>
                    <a:pt x="282202" y="212227"/>
                    <a:pt x="264564" y="185767"/>
                  </a:cubicBezTo>
                  <a:cubicBezTo>
                    <a:pt x="255745" y="172537"/>
                    <a:pt x="249350" y="157320"/>
                    <a:pt x="238108" y="146077"/>
                  </a:cubicBezTo>
                  <a:cubicBezTo>
                    <a:pt x="224880" y="132847"/>
                    <a:pt x="210399" y="120761"/>
                    <a:pt x="198423" y="106388"/>
                  </a:cubicBezTo>
                  <a:cubicBezTo>
                    <a:pt x="143305" y="40238"/>
                    <a:pt x="205039" y="88748"/>
                    <a:pt x="132282" y="40239"/>
                  </a:cubicBezTo>
                  <a:cubicBezTo>
                    <a:pt x="127873" y="27009"/>
                    <a:pt x="132284" y="4959"/>
                    <a:pt x="119054" y="549"/>
                  </a:cubicBezTo>
                  <a:cubicBezTo>
                    <a:pt x="107222" y="-3396"/>
                    <a:pt x="95043" y="14778"/>
                    <a:pt x="92597" y="27009"/>
                  </a:cubicBezTo>
                  <a:cubicBezTo>
                    <a:pt x="81322" y="83391"/>
                    <a:pt x="86086" y="141892"/>
                    <a:pt x="79369" y="198997"/>
                  </a:cubicBezTo>
                  <a:cubicBezTo>
                    <a:pt x="75734" y="229896"/>
                    <a:pt x="46800" y="309949"/>
                    <a:pt x="39685" y="331295"/>
                  </a:cubicBezTo>
                  <a:lnTo>
                    <a:pt x="26456" y="370984"/>
                  </a:lnTo>
                  <a:lnTo>
                    <a:pt x="13228" y="410673"/>
                  </a:lnTo>
                  <a:cubicBezTo>
                    <a:pt x="8819" y="454772"/>
                    <a:pt x="0" y="498652"/>
                    <a:pt x="0" y="542971"/>
                  </a:cubicBezTo>
                  <a:cubicBezTo>
                    <a:pt x="0" y="604868"/>
                    <a:pt x="6394" y="666671"/>
                    <a:pt x="13228" y="728189"/>
                  </a:cubicBezTo>
                  <a:cubicBezTo>
                    <a:pt x="15236" y="746260"/>
                    <a:pt x="21461" y="763625"/>
                    <a:pt x="26456" y="781108"/>
                  </a:cubicBezTo>
                  <a:cubicBezTo>
                    <a:pt x="30287" y="794517"/>
                    <a:pt x="33449" y="808324"/>
                    <a:pt x="39685" y="820797"/>
                  </a:cubicBezTo>
                  <a:cubicBezTo>
                    <a:pt x="61291" y="864013"/>
                    <a:pt x="97883" y="897528"/>
                    <a:pt x="145510" y="913406"/>
                  </a:cubicBezTo>
                  <a:cubicBezTo>
                    <a:pt x="158738" y="917816"/>
                    <a:pt x="171308" y="925373"/>
                    <a:pt x="185195" y="926636"/>
                  </a:cubicBezTo>
                  <a:cubicBezTo>
                    <a:pt x="220325" y="929830"/>
                    <a:pt x="288816" y="939866"/>
                    <a:pt x="330705" y="926636"/>
                  </a:cubicBezTo>
                  <a:close/>
                </a:path>
              </a:pathLst>
            </a:custGeom>
            <a:blipFill dpi="0" rotWithShape="1">
              <a:blip r:embed="rId5"/>
              <a:srcRect/>
              <a:stretch>
                <a:fillRect/>
              </a:stretch>
            </a:blipFill>
            <a:ln w="25400" cap="flat" cmpd="sng">
              <a:solidFill>
                <a:srgbClr val="008000"/>
              </a:solidFill>
              <a:prstDash val="solid"/>
              <a:round/>
              <a:headEnd/>
              <a:tailEnd/>
            </a:ln>
            <a:effectLst>
              <a:outerShdw blurRad="40000" dist="23000" dir="5400000" rotWithShape="0">
                <a:srgbClr val="000000">
                  <a:alpha val="34999"/>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8" name="Picture 37" descr="cherry-md.png">
              <a:extLst>
                <a:ext uri="{FF2B5EF4-FFF2-40B4-BE49-F238E27FC236}">
                  <a16:creationId xmlns:a16="http://schemas.microsoft.com/office/drawing/2014/main" id="{9FCE5D5A-9335-6066-5437-97E0C9C2068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528672">
              <a:off x="5147621" y="2856396"/>
              <a:ext cx="2516000" cy="21205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Freeform 8">
              <a:extLst>
                <a:ext uri="{FF2B5EF4-FFF2-40B4-BE49-F238E27FC236}">
                  <a16:creationId xmlns:a16="http://schemas.microsoft.com/office/drawing/2014/main" id="{B91DC8E6-5631-7E9C-6F04-1365A95D5066}"/>
                </a:ext>
              </a:extLst>
            </p:cNvPr>
            <p:cNvSpPr>
              <a:spLocks/>
            </p:cNvSpPr>
            <p:nvPr/>
          </p:nvSpPr>
          <p:spPr bwMode="auto">
            <a:xfrm rot="3688907">
              <a:off x="6760941" y="2160330"/>
              <a:ext cx="558776" cy="933301"/>
            </a:xfrm>
            <a:custGeom>
              <a:avLst/>
              <a:gdLst>
                <a:gd name="T0" fmla="*/ 399126 w 462987"/>
                <a:gd name="T1" fmla="*/ 926645 h 933292"/>
                <a:gd name="T2" fmla="*/ 526846 w 462987"/>
                <a:gd name="T3" fmla="*/ 847265 h 933292"/>
                <a:gd name="T4" fmla="*/ 558776 w 462987"/>
                <a:gd name="T5" fmla="*/ 794346 h 933292"/>
                <a:gd name="T6" fmla="*/ 542811 w 462987"/>
                <a:gd name="T7" fmla="*/ 609126 h 933292"/>
                <a:gd name="T8" fmla="*/ 526846 w 462987"/>
                <a:gd name="T9" fmla="*/ 556206 h 933292"/>
                <a:gd name="T10" fmla="*/ 494916 w 462987"/>
                <a:gd name="T11" fmla="*/ 423907 h 933292"/>
                <a:gd name="T12" fmla="*/ 462986 w 462987"/>
                <a:gd name="T13" fmla="*/ 384218 h 933292"/>
                <a:gd name="T14" fmla="*/ 399126 w 462987"/>
                <a:gd name="T15" fmla="*/ 304838 h 933292"/>
                <a:gd name="T16" fmla="*/ 383161 w 462987"/>
                <a:gd name="T17" fmla="*/ 265149 h 933292"/>
                <a:gd name="T18" fmla="*/ 319301 w 462987"/>
                <a:gd name="T19" fmla="*/ 185769 h 933292"/>
                <a:gd name="T20" fmla="*/ 287371 w 462987"/>
                <a:gd name="T21" fmla="*/ 146078 h 933292"/>
                <a:gd name="T22" fmla="*/ 239475 w 462987"/>
                <a:gd name="T23" fmla="*/ 106389 h 933292"/>
                <a:gd name="T24" fmla="*/ 159650 w 462987"/>
                <a:gd name="T25" fmla="*/ 40239 h 933292"/>
                <a:gd name="T26" fmla="*/ 143685 w 462987"/>
                <a:gd name="T27" fmla="*/ 549 h 933292"/>
                <a:gd name="T28" fmla="*/ 111755 w 462987"/>
                <a:gd name="T29" fmla="*/ 27009 h 933292"/>
                <a:gd name="T30" fmla="*/ 95790 w 462987"/>
                <a:gd name="T31" fmla="*/ 198999 h 933292"/>
                <a:gd name="T32" fmla="*/ 47896 w 462987"/>
                <a:gd name="T33" fmla="*/ 331298 h 933292"/>
                <a:gd name="T34" fmla="*/ 31930 w 462987"/>
                <a:gd name="T35" fmla="*/ 370988 h 933292"/>
                <a:gd name="T36" fmla="*/ 15965 w 462987"/>
                <a:gd name="T37" fmla="*/ 410677 h 933292"/>
                <a:gd name="T38" fmla="*/ 0 w 462987"/>
                <a:gd name="T39" fmla="*/ 542976 h 933292"/>
                <a:gd name="T40" fmla="*/ 15965 w 462987"/>
                <a:gd name="T41" fmla="*/ 728196 h 933292"/>
                <a:gd name="T42" fmla="*/ 31930 w 462987"/>
                <a:gd name="T43" fmla="*/ 781116 h 933292"/>
                <a:gd name="T44" fmla="*/ 47896 w 462987"/>
                <a:gd name="T45" fmla="*/ 820805 h 933292"/>
                <a:gd name="T46" fmla="*/ 175615 w 462987"/>
                <a:gd name="T47" fmla="*/ 913415 h 933292"/>
                <a:gd name="T48" fmla="*/ 223511 w 462987"/>
                <a:gd name="T49" fmla="*/ 926645 h 933292"/>
                <a:gd name="T50" fmla="*/ 399126 w 462987"/>
                <a:gd name="T51" fmla="*/ 926645 h 9332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62987" h="933292">
                  <a:moveTo>
                    <a:pt x="330705" y="926636"/>
                  </a:moveTo>
                  <a:cubicBezTo>
                    <a:pt x="372594" y="913406"/>
                    <a:pt x="407600" y="887765"/>
                    <a:pt x="436531" y="847257"/>
                  </a:cubicBezTo>
                  <a:cubicBezTo>
                    <a:pt x="447993" y="831209"/>
                    <a:pt x="454168" y="811978"/>
                    <a:pt x="462987" y="794338"/>
                  </a:cubicBezTo>
                  <a:cubicBezTo>
                    <a:pt x="458578" y="732599"/>
                    <a:pt x="456593" y="670638"/>
                    <a:pt x="449759" y="609120"/>
                  </a:cubicBezTo>
                  <a:cubicBezTo>
                    <a:pt x="447751" y="591049"/>
                    <a:pt x="439783" y="574090"/>
                    <a:pt x="436531" y="556201"/>
                  </a:cubicBezTo>
                  <a:cubicBezTo>
                    <a:pt x="429566" y="517887"/>
                    <a:pt x="429480" y="462720"/>
                    <a:pt x="410074" y="423903"/>
                  </a:cubicBezTo>
                  <a:cubicBezTo>
                    <a:pt x="402964" y="409682"/>
                    <a:pt x="392437" y="397444"/>
                    <a:pt x="383618" y="384214"/>
                  </a:cubicBezTo>
                  <a:cubicBezTo>
                    <a:pt x="352165" y="289841"/>
                    <a:pt x="396764" y="403935"/>
                    <a:pt x="330705" y="304835"/>
                  </a:cubicBezTo>
                  <a:cubicBezTo>
                    <a:pt x="322970" y="293232"/>
                    <a:pt x="324249" y="277337"/>
                    <a:pt x="317477" y="265146"/>
                  </a:cubicBezTo>
                  <a:cubicBezTo>
                    <a:pt x="302035" y="237348"/>
                    <a:pt x="282202" y="212227"/>
                    <a:pt x="264564" y="185767"/>
                  </a:cubicBezTo>
                  <a:cubicBezTo>
                    <a:pt x="255745" y="172537"/>
                    <a:pt x="249350" y="157320"/>
                    <a:pt x="238108" y="146077"/>
                  </a:cubicBezTo>
                  <a:cubicBezTo>
                    <a:pt x="224880" y="132847"/>
                    <a:pt x="210399" y="120761"/>
                    <a:pt x="198423" y="106388"/>
                  </a:cubicBezTo>
                  <a:cubicBezTo>
                    <a:pt x="143305" y="40238"/>
                    <a:pt x="205039" y="88748"/>
                    <a:pt x="132282" y="40239"/>
                  </a:cubicBezTo>
                  <a:cubicBezTo>
                    <a:pt x="127873" y="27009"/>
                    <a:pt x="132284" y="4959"/>
                    <a:pt x="119054" y="549"/>
                  </a:cubicBezTo>
                  <a:cubicBezTo>
                    <a:pt x="107222" y="-3396"/>
                    <a:pt x="95043" y="14778"/>
                    <a:pt x="92597" y="27009"/>
                  </a:cubicBezTo>
                  <a:cubicBezTo>
                    <a:pt x="81322" y="83391"/>
                    <a:pt x="86086" y="141892"/>
                    <a:pt x="79369" y="198997"/>
                  </a:cubicBezTo>
                  <a:cubicBezTo>
                    <a:pt x="75734" y="229896"/>
                    <a:pt x="46800" y="309949"/>
                    <a:pt x="39685" y="331295"/>
                  </a:cubicBezTo>
                  <a:lnTo>
                    <a:pt x="26456" y="370984"/>
                  </a:lnTo>
                  <a:lnTo>
                    <a:pt x="13228" y="410673"/>
                  </a:lnTo>
                  <a:cubicBezTo>
                    <a:pt x="8819" y="454772"/>
                    <a:pt x="0" y="498652"/>
                    <a:pt x="0" y="542971"/>
                  </a:cubicBezTo>
                  <a:cubicBezTo>
                    <a:pt x="0" y="604868"/>
                    <a:pt x="6394" y="666671"/>
                    <a:pt x="13228" y="728189"/>
                  </a:cubicBezTo>
                  <a:cubicBezTo>
                    <a:pt x="15236" y="746260"/>
                    <a:pt x="21461" y="763625"/>
                    <a:pt x="26456" y="781108"/>
                  </a:cubicBezTo>
                  <a:cubicBezTo>
                    <a:pt x="30287" y="794517"/>
                    <a:pt x="33449" y="808324"/>
                    <a:pt x="39685" y="820797"/>
                  </a:cubicBezTo>
                  <a:cubicBezTo>
                    <a:pt x="61291" y="864013"/>
                    <a:pt x="97883" y="897528"/>
                    <a:pt x="145510" y="913406"/>
                  </a:cubicBezTo>
                  <a:cubicBezTo>
                    <a:pt x="158738" y="917816"/>
                    <a:pt x="171308" y="925373"/>
                    <a:pt x="185195" y="926636"/>
                  </a:cubicBezTo>
                  <a:cubicBezTo>
                    <a:pt x="220325" y="929830"/>
                    <a:pt x="288816" y="939866"/>
                    <a:pt x="330705" y="926636"/>
                  </a:cubicBezTo>
                  <a:close/>
                </a:path>
              </a:pathLst>
            </a:custGeom>
            <a:blipFill dpi="0" rotWithShape="1">
              <a:blip r:embed="rId7"/>
              <a:srcRect/>
              <a:stretch>
                <a:fillRect/>
              </a:stretch>
            </a:blipFill>
            <a:ln w="25400" cap="flat" cmpd="sng">
              <a:solidFill>
                <a:srgbClr val="008000"/>
              </a:solidFill>
              <a:prstDash val="solid"/>
              <a:round/>
              <a:headEnd/>
              <a:tailEnd/>
            </a:ln>
            <a:effectLst>
              <a:outerShdw blurRad="40000" dist="23000" dir="5400000" rotWithShape="0">
                <a:srgbClr val="000000">
                  <a:alpha val="34999"/>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Freeform 9">
              <a:extLst>
                <a:ext uri="{FF2B5EF4-FFF2-40B4-BE49-F238E27FC236}">
                  <a16:creationId xmlns:a16="http://schemas.microsoft.com/office/drawing/2014/main" id="{7858EA58-DD8B-0B26-5BD2-C6FAD20F1705}"/>
                </a:ext>
              </a:extLst>
            </p:cNvPr>
            <p:cNvSpPr>
              <a:spLocks/>
            </p:cNvSpPr>
            <p:nvPr/>
          </p:nvSpPr>
          <p:spPr bwMode="auto">
            <a:xfrm rot="-768716">
              <a:off x="6266929" y="2033759"/>
              <a:ext cx="554760" cy="933845"/>
            </a:xfrm>
            <a:custGeom>
              <a:avLst/>
              <a:gdLst>
                <a:gd name="T0" fmla="*/ 396257 w 462987"/>
                <a:gd name="T1" fmla="*/ 927185 h 933292"/>
                <a:gd name="T2" fmla="*/ 523060 w 462987"/>
                <a:gd name="T3" fmla="*/ 847759 h 933292"/>
                <a:gd name="T4" fmla="*/ 554760 w 462987"/>
                <a:gd name="T5" fmla="*/ 794809 h 933292"/>
                <a:gd name="T6" fmla="*/ 538910 w 462987"/>
                <a:gd name="T7" fmla="*/ 609481 h 933292"/>
                <a:gd name="T8" fmla="*/ 523060 w 462987"/>
                <a:gd name="T9" fmla="*/ 556531 h 933292"/>
                <a:gd name="T10" fmla="*/ 491359 w 462987"/>
                <a:gd name="T11" fmla="*/ 424154 h 933292"/>
                <a:gd name="T12" fmla="*/ 459659 w 462987"/>
                <a:gd name="T13" fmla="*/ 384442 h 933292"/>
                <a:gd name="T14" fmla="*/ 396257 w 462987"/>
                <a:gd name="T15" fmla="*/ 305016 h 933292"/>
                <a:gd name="T16" fmla="*/ 380407 w 462987"/>
                <a:gd name="T17" fmla="*/ 265303 h 933292"/>
                <a:gd name="T18" fmla="*/ 317006 w 462987"/>
                <a:gd name="T19" fmla="*/ 185877 h 933292"/>
                <a:gd name="T20" fmla="*/ 285306 w 462987"/>
                <a:gd name="T21" fmla="*/ 146164 h 933292"/>
                <a:gd name="T22" fmla="*/ 237754 w 462987"/>
                <a:gd name="T23" fmla="*/ 106451 h 933292"/>
                <a:gd name="T24" fmla="*/ 158503 w 462987"/>
                <a:gd name="T25" fmla="*/ 40263 h 933292"/>
                <a:gd name="T26" fmla="*/ 142653 w 462987"/>
                <a:gd name="T27" fmla="*/ 549 h 933292"/>
                <a:gd name="T28" fmla="*/ 110952 w 462987"/>
                <a:gd name="T29" fmla="*/ 27025 h 933292"/>
                <a:gd name="T30" fmla="*/ 95101 w 462987"/>
                <a:gd name="T31" fmla="*/ 199115 h 933292"/>
                <a:gd name="T32" fmla="*/ 47551 w 462987"/>
                <a:gd name="T33" fmla="*/ 331491 h 933292"/>
                <a:gd name="T34" fmla="*/ 31700 w 462987"/>
                <a:gd name="T35" fmla="*/ 371204 h 933292"/>
                <a:gd name="T36" fmla="*/ 15850 w 462987"/>
                <a:gd name="T37" fmla="*/ 410916 h 933292"/>
                <a:gd name="T38" fmla="*/ 0 w 462987"/>
                <a:gd name="T39" fmla="*/ 543293 h 933292"/>
                <a:gd name="T40" fmla="*/ 15850 w 462987"/>
                <a:gd name="T41" fmla="*/ 728620 h 933292"/>
                <a:gd name="T42" fmla="*/ 31700 w 462987"/>
                <a:gd name="T43" fmla="*/ 781571 h 933292"/>
                <a:gd name="T44" fmla="*/ 47551 w 462987"/>
                <a:gd name="T45" fmla="*/ 821283 h 933292"/>
                <a:gd name="T46" fmla="*/ 174353 w 462987"/>
                <a:gd name="T47" fmla="*/ 913947 h 933292"/>
                <a:gd name="T48" fmla="*/ 221904 w 462987"/>
                <a:gd name="T49" fmla="*/ 927185 h 933292"/>
                <a:gd name="T50" fmla="*/ 396257 w 462987"/>
                <a:gd name="T51" fmla="*/ 927185 h 9332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62987" h="933292">
                  <a:moveTo>
                    <a:pt x="330705" y="926636"/>
                  </a:moveTo>
                  <a:cubicBezTo>
                    <a:pt x="372594" y="913406"/>
                    <a:pt x="407600" y="887765"/>
                    <a:pt x="436531" y="847257"/>
                  </a:cubicBezTo>
                  <a:cubicBezTo>
                    <a:pt x="447993" y="831209"/>
                    <a:pt x="454168" y="811978"/>
                    <a:pt x="462987" y="794338"/>
                  </a:cubicBezTo>
                  <a:cubicBezTo>
                    <a:pt x="458578" y="732599"/>
                    <a:pt x="456593" y="670638"/>
                    <a:pt x="449759" y="609120"/>
                  </a:cubicBezTo>
                  <a:cubicBezTo>
                    <a:pt x="447751" y="591049"/>
                    <a:pt x="439783" y="574090"/>
                    <a:pt x="436531" y="556201"/>
                  </a:cubicBezTo>
                  <a:cubicBezTo>
                    <a:pt x="429566" y="517887"/>
                    <a:pt x="429480" y="462720"/>
                    <a:pt x="410074" y="423903"/>
                  </a:cubicBezTo>
                  <a:cubicBezTo>
                    <a:pt x="402964" y="409682"/>
                    <a:pt x="392437" y="397444"/>
                    <a:pt x="383618" y="384214"/>
                  </a:cubicBezTo>
                  <a:cubicBezTo>
                    <a:pt x="352165" y="289841"/>
                    <a:pt x="396764" y="403935"/>
                    <a:pt x="330705" y="304835"/>
                  </a:cubicBezTo>
                  <a:cubicBezTo>
                    <a:pt x="322970" y="293232"/>
                    <a:pt x="324249" y="277337"/>
                    <a:pt x="317477" y="265146"/>
                  </a:cubicBezTo>
                  <a:cubicBezTo>
                    <a:pt x="302035" y="237348"/>
                    <a:pt x="282202" y="212227"/>
                    <a:pt x="264564" y="185767"/>
                  </a:cubicBezTo>
                  <a:cubicBezTo>
                    <a:pt x="255745" y="172537"/>
                    <a:pt x="249350" y="157320"/>
                    <a:pt x="238108" y="146077"/>
                  </a:cubicBezTo>
                  <a:cubicBezTo>
                    <a:pt x="224880" y="132847"/>
                    <a:pt x="210399" y="120761"/>
                    <a:pt x="198423" y="106388"/>
                  </a:cubicBezTo>
                  <a:cubicBezTo>
                    <a:pt x="143305" y="40238"/>
                    <a:pt x="205039" y="88748"/>
                    <a:pt x="132282" y="40239"/>
                  </a:cubicBezTo>
                  <a:cubicBezTo>
                    <a:pt x="127873" y="27009"/>
                    <a:pt x="132284" y="4959"/>
                    <a:pt x="119054" y="549"/>
                  </a:cubicBezTo>
                  <a:cubicBezTo>
                    <a:pt x="107222" y="-3396"/>
                    <a:pt x="95043" y="14778"/>
                    <a:pt x="92597" y="27009"/>
                  </a:cubicBezTo>
                  <a:cubicBezTo>
                    <a:pt x="81322" y="83391"/>
                    <a:pt x="86086" y="141892"/>
                    <a:pt x="79369" y="198997"/>
                  </a:cubicBezTo>
                  <a:cubicBezTo>
                    <a:pt x="75734" y="229896"/>
                    <a:pt x="46800" y="309949"/>
                    <a:pt x="39685" y="331295"/>
                  </a:cubicBezTo>
                  <a:lnTo>
                    <a:pt x="26456" y="370984"/>
                  </a:lnTo>
                  <a:lnTo>
                    <a:pt x="13228" y="410673"/>
                  </a:lnTo>
                  <a:cubicBezTo>
                    <a:pt x="8819" y="454772"/>
                    <a:pt x="0" y="498652"/>
                    <a:pt x="0" y="542971"/>
                  </a:cubicBezTo>
                  <a:cubicBezTo>
                    <a:pt x="0" y="604868"/>
                    <a:pt x="6394" y="666671"/>
                    <a:pt x="13228" y="728189"/>
                  </a:cubicBezTo>
                  <a:cubicBezTo>
                    <a:pt x="15236" y="746260"/>
                    <a:pt x="21461" y="763625"/>
                    <a:pt x="26456" y="781108"/>
                  </a:cubicBezTo>
                  <a:cubicBezTo>
                    <a:pt x="30287" y="794517"/>
                    <a:pt x="33449" y="808324"/>
                    <a:pt x="39685" y="820797"/>
                  </a:cubicBezTo>
                  <a:cubicBezTo>
                    <a:pt x="61291" y="864013"/>
                    <a:pt x="97883" y="897528"/>
                    <a:pt x="145510" y="913406"/>
                  </a:cubicBezTo>
                  <a:cubicBezTo>
                    <a:pt x="158738" y="917816"/>
                    <a:pt x="171308" y="925373"/>
                    <a:pt x="185195" y="926636"/>
                  </a:cubicBezTo>
                  <a:cubicBezTo>
                    <a:pt x="220325" y="929830"/>
                    <a:pt x="288816" y="939866"/>
                    <a:pt x="330705" y="926636"/>
                  </a:cubicBezTo>
                  <a:close/>
                </a:path>
              </a:pathLst>
            </a:custGeom>
            <a:blipFill dpi="0" rotWithShape="1">
              <a:blip r:embed="rId8"/>
              <a:srcRect/>
              <a:stretch>
                <a:fillRect/>
              </a:stretch>
            </a:blipFill>
            <a:ln w="25400" cap="flat" cmpd="sng">
              <a:solidFill>
                <a:srgbClr val="008000"/>
              </a:solidFill>
              <a:prstDash val="solid"/>
              <a:round/>
              <a:headEnd/>
              <a:tailEnd/>
            </a:ln>
            <a:effectLst>
              <a:outerShdw blurRad="40000" dist="23000" dir="5400000" rotWithShape="0">
                <a:srgbClr val="000000">
                  <a:alpha val="34999"/>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33194975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B7A9FE-B7BE-0B91-4779-B33411DC369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22A4DC-1707-D6AA-60A9-618B635F5B61}"/>
              </a:ext>
            </a:extLst>
          </p:cNvPr>
          <p:cNvSpPr>
            <a:spLocks noGrp="1"/>
          </p:cNvSpPr>
          <p:nvPr>
            <p:ph idx="1"/>
          </p:nvPr>
        </p:nvSpPr>
        <p:spPr/>
        <p:txBody>
          <a:bodyPr/>
          <a:lstStyle/>
          <a:p>
            <a:pPr marL="0" indent="0">
              <a:buNone/>
            </a:pPr>
            <a:r>
              <a:rPr lang="sv-SE" b="1" dirty="0"/>
              <a:t>Charlotta Nilsen</a:t>
            </a:r>
            <a:r>
              <a:rPr lang="sv-SE" dirty="0"/>
              <a:t> | </a:t>
            </a:r>
            <a:r>
              <a:rPr lang="sv-SE" dirty="0" err="1"/>
              <a:t>Ph.D</a:t>
            </a:r>
            <a:r>
              <a:rPr lang="sv-SE" dirty="0"/>
              <a:t>. </a:t>
            </a:r>
          </a:p>
          <a:p>
            <a:pPr marL="0" indent="0">
              <a:buNone/>
            </a:pPr>
            <a:r>
              <a:rPr lang="sv-SE" dirty="0" err="1"/>
              <a:t>Associate</a:t>
            </a:r>
            <a:r>
              <a:rPr lang="sv-SE" dirty="0"/>
              <a:t> Professor in </a:t>
            </a:r>
            <a:r>
              <a:rPr lang="sv-SE" dirty="0" err="1"/>
              <a:t>Gerontology</a:t>
            </a:r>
            <a:endParaRPr lang="sv-SE" dirty="0"/>
          </a:p>
          <a:p>
            <a:pPr marL="0" indent="0">
              <a:buNone/>
            </a:pPr>
            <a:r>
              <a:rPr lang="sv-SE" dirty="0"/>
              <a:t>Program Director, </a:t>
            </a:r>
            <a:r>
              <a:rPr lang="sv-SE" dirty="0" err="1"/>
              <a:t>Master’s</a:t>
            </a:r>
            <a:r>
              <a:rPr lang="sv-SE" dirty="0"/>
              <a:t> </a:t>
            </a:r>
            <a:r>
              <a:rPr lang="sv-SE" dirty="0" err="1"/>
              <a:t>Programme</a:t>
            </a:r>
            <a:r>
              <a:rPr lang="sv-SE" dirty="0"/>
              <a:t> in </a:t>
            </a:r>
            <a:r>
              <a:rPr lang="sv-SE" dirty="0" err="1"/>
              <a:t>Gerontology</a:t>
            </a:r>
            <a:endParaRPr lang="sv-SE" dirty="0"/>
          </a:p>
          <a:p>
            <a:pPr marL="0" indent="0">
              <a:buNone/>
            </a:pPr>
            <a:r>
              <a:rPr lang="sv-SE" dirty="0" err="1"/>
              <a:t>Institute</a:t>
            </a:r>
            <a:r>
              <a:rPr lang="sv-SE" dirty="0"/>
              <a:t> </a:t>
            </a:r>
            <a:r>
              <a:rPr lang="sv-SE" dirty="0" err="1"/>
              <a:t>of</a:t>
            </a:r>
            <a:r>
              <a:rPr lang="sv-SE" dirty="0"/>
              <a:t> </a:t>
            </a:r>
            <a:r>
              <a:rPr lang="sv-SE" dirty="0" err="1"/>
              <a:t>Gerontology</a:t>
            </a:r>
            <a:r>
              <a:rPr lang="sv-SE" dirty="0"/>
              <a:t> | </a:t>
            </a:r>
            <a:r>
              <a:rPr lang="sv-SE" dirty="0" err="1"/>
              <a:t>School</a:t>
            </a:r>
            <a:r>
              <a:rPr lang="sv-SE" dirty="0"/>
              <a:t> </a:t>
            </a:r>
            <a:r>
              <a:rPr lang="sv-SE" dirty="0" err="1"/>
              <a:t>of</a:t>
            </a:r>
            <a:r>
              <a:rPr lang="sv-SE" dirty="0"/>
              <a:t> Health and Welfare </a:t>
            </a:r>
          </a:p>
          <a:p>
            <a:pPr marL="0" indent="0">
              <a:buNone/>
            </a:pPr>
            <a:r>
              <a:rPr lang="sv-SE" b="1" dirty="0"/>
              <a:t>Jönköping University</a:t>
            </a:r>
            <a:endParaRPr lang="sv-SE" dirty="0"/>
          </a:p>
          <a:p>
            <a:pPr marL="0" indent="0">
              <a:buNone/>
            </a:pPr>
            <a:r>
              <a:rPr lang="en-US" dirty="0"/>
              <a:t>charlotta.nilsen@ju.se</a:t>
            </a:r>
          </a:p>
          <a:p>
            <a:pPr marL="0" indent="0">
              <a:buNone/>
            </a:pPr>
            <a:endParaRPr lang="sv-SE" dirty="0"/>
          </a:p>
        </p:txBody>
      </p:sp>
      <p:sp>
        <p:nvSpPr>
          <p:cNvPr id="4" name="Title 3">
            <a:extLst>
              <a:ext uri="{FF2B5EF4-FFF2-40B4-BE49-F238E27FC236}">
                <a16:creationId xmlns:a16="http://schemas.microsoft.com/office/drawing/2014/main" id="{1B251579-7B7E-ED07-1D61-B7D1C06A2863}"/>
              </a:ext>
            </a:extLst>
          </p:cNvPr>
          <p:cNvSpPr>
            <a:spLocks noGrp="1"/>
          </p:cNvSpPr>
          <p:nvPr>
            <p:ph type="title"/>
          </p:nvPr>
        </p:nvSpPr>
        <p:spPr/>
        <p:txBody>
          <a:bodyPr/>
          <a:lstStyle/>
          <a:p>
            <a:r>
              <a:rPr lang="sv-SE" dirty="0" err="1"/>
              <a:t>NordMaG</a:t>
            </a:r>
            <a:r>
              <a:rPr lang="sv-SE" dirty="0"/>
              <a:t> </a:t>
            </a:r>
            <a:r>
              <a:rPr lang="sv-SE" dirty="0" err="1"/>
              <a:t>contact</a:t>
            </a:r>
            <a:r>
              <a:rPr lang="sv-SE" dirty="0"/>
              <a:t> person</a:t>
            </a:r>
          </a:p>
        </p:txBody>
      </p:sp>
    </p:spTree>
    <p:extLst>
      <p:ext uri="{BB962C8B-B14F-4D97-AF65-F5344CB8AC3E}">
        <p14:creationId xmlns:p14="http://schemas.microsoft.com/office/powerpoint/2010/main" val="23175975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72881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C46C611-AC00-FDE5-2DD7-D6700F5FE238}"/>
              </a:ext>
            </a:extLst>
          </p:cNvPr>
          <p:cNvSpPr>
            <a:spLocks noGrp="1"/>
          </p:cNvSpPr>
          <p:nvPr>
            <p:ph type="body" sz="quarter" idx="104"/>
          </p:nvPr>
        </p:nvSpPr>
        <p:spPr/>
        <p:txBody>
          <a:bodyPr/>
          <a:lstStyle/>
          <a:p>
            <a:r>
              <a:rPr lang="en-GB"/>
              <a:t>Partner universities worldwide</a:t>
            </a:r>
          </a:p>
        </p:txBody>
      </p:sp>
      <p:sp>
        <p:nvSpPr>
          <p:cNvPr id="8" name="Text Placeholder 7">
            <a:extLst>
              <a:ext uri="{FF2B5EF4-FFF2-40B4-BE49-F238E27FC236}">
                <a16:creationId xmlns:a16="http://schemas.microsoft.com/office/drawing/2014/main" id="{86961980-6FCF-C977-B98B-B84C53318013}"/>
              </a:ext>
            </a:extLst>
          </p:cNvPr>
          <p:cNvSpPr>
            <a:spLocks noGrp="1"/>
          </p:cNvSpPr>
          <p:nvPr>
            <p:ph type="body" sz="quarter" idx="105"/>
          </p:nvPr>
        </p:nvSpPr>
        <p:spPr/>
        <p:txBody>
          <a:bodyPr/>
          <a:lstStyle/>
          <a:p>
            <a:r>
              <a:rPr lang="sv-SE"/>
              <a:t>320</a:t>
            </a:r>
          </a:p>
        </p:txBody>
      </p:sp>
      <p:sp>
        <p:nvSpPr>
          <p:cNvPr id="9" name="Text Placeholder 8">
            <a:extLst>
              <a:ext uri="{FF2B5EF4-FFF2-40B4-BE49-F238E27FC236}">
                <a16:creationId xmlns:a16="http://schemas.microsoft.com/office/drawing/2014/main" id="{3AA7BC0A-45DC-A3B5-FACB-0703D692974C}"/>
              </a:ext>
            </a:extLst>
          </p:cNvPr>
          <p:cNvSpPr>
            <a:spLocks noGrp="1"/>
          </p:cNvSpPr>
          <p:nvPr>
            <p:ph type="body" sz="quarter" idx="106"/>
          </p:nvPr>
        </p:nvSpPr>
        <p:spPr/>
        <p:txBody>
          <a:bodyPr/>
          <a:lstStyle/>
          <a:p>
            <a:r>
              <a:rPr lang="en-GB"/>
              <a:t>Partner companies</a:t>
            </a:r>
          </a:p>
        </p:txBody>
      </p:sp>
      <p:sp>
        <p:nvSpPr>
          <p:cNvPr id="10" name="Text Placeholder 9">
            <a:extLst>
              <a:ext uri="{FF2B5EF4-FFF2-40B4-BE49-F238E27FC236}">
                <a16:creationId xmlns:a16="http://schemas.microsoft.com/office/drawing/2014/main" id="{8C3BA38F-F280-10B8-1525-30C3E3750E5F}"/>
              </a:ext>
            </a:extLst>
          </p:cNvPr>
          <p:cNvSpPr>
            <a:spLocks noGrp="1"/>
          </p:cNvSpPr>
          <p:nvPr>
            <p:ph type="body" sz="quarter" idx="107"/>
          </p:nvPr>
        </p:nvSpPr>
        <p:spPr/>
        <p:txBody>
          <a:bodyPr/>
          <a:lstStyle/>
          <a:p>
            <a:r>
              <a:rPr lang="sv-SE"/>
              <a:t>1 000+</a:t>
            </a:r>
          </a:p>
        </p:txBody>
      </p:sp>
      <p:sp>
        <p:nvSpPr>
          <p:cNvPr id="11" name="Text Placeholder 10">
            <a:extLst>
              <a:ext uri="{FF2B5EF4-FFF2-40B4-BE49-F238E27FC236}">
                <a16:creationId xmlns:a16="http://schemas.microsoft.com/office/drawing/2014/main" id="{1528CB3B-0AD3-FC97-B018-5578E21FD849}"/>
              </a:ext>
            </a:extLst>
          </p:cNvPr>
          <p:cNvSpPr>
            <a:spLocks noGrp="1"/>
          </p:cNvSpPr>
          <p:nvPr>
            <p:ph type="body" sz="quarter" idx="108"/>
          </p:nvPr>
        </p:nvSpPr>
        <p:spPr/>
        <p:txBody>
          <a:bodyPr/>
          <a:lstStyle/>
          <a:p>
            <a:r>
              <a:rPr lang="en-GB"/>
              <a:t>International students</a:t>
            </a:r>
          </a:p>
        </p:txBody>
      </p:sp>
      <p:sp>
        <p:nvSpPr>
          <p:cNvPr id="12" name="Text Placeholder 11">
            <a:extLst>
              <a:ext uri="{FF2B5EF4-FFF2-40B4-BE49-F238E27FC236}">
                <a16:creationId xmlns:a16="http://schemas.microsoft.com/office/drawing/2014/main" id="{C7B0766F-4A41-32A5-279C-D57F91A97263}"/>
              </a:ext>
            </a:extLst>
          </p:cNvPr>
          <p:cNvSpPr>
            <a:spLocks noGrp="1"/>
          </p:cNvSpPr>
          <p:nvPr>
            <p:ph type="body" sz="quarter" idx="109"/>
          </p:nvPr>
        </p:nvSpPr>
        <p:spPr/>
        <p:txBody>
          <a:bodyPr/>
          <a:lstStyle/>
          <a:p>
            <a:r>
              <a:rPr lang="sv-SE"/>
              <a:t>2 000</a:t>
            </a:r>
          </a:p>
        </p:txBody>
      </p:sp>
      <p:sp>
        <p:nvSpPr>
          <p:cNvPr id="13" name="Text Placeholder 12">
            <a:extLst>
              <a:ext uri="{FF2B5EF4-FFF2-40B4-BE49-F238E27FC236}">
                <a16:creationId xmlns:a16="http://schemas.microsoft.com/office/drawing/2014/main" id="{AB03A3C2-D4F5-1218-39E1-187DA18C0BE7}"/>
              </a:ext>
            </a:extLst>
          </p:cNvPr>
          <p:cNvSpPr>
            <a:spLocks noGrp="1"/>
          </p:cNvSpPr>
          <p:nvPr>
            <p:ph type="body" sz="quarter" idx="110"/>
          </p:nvPr>
        </p:nvSpPr>
        <p:spPr/>
        <p:txBody>
          <a:bodyPr/>
          <a:lstStyle/>
          <a:p>
            <a:r>
              <a:rPr lang="en-GB"/>
              <a:t>Students</a:t>
            </a:r>
          </a:p>
        </p:txBody>
      </p:sp>
      <p:sp>
        <p:nvSpPr>
          <p:cNvPr id="14" name="Text Placeholder 13">
            <a:extLst>
              <a:ext uri="{FF2B5EF4-FFF2-40B4-BE49-F238E27FC236}">
                <a16:creationId xmlns:a16="http://schemas.microsoft.com/office/drawing/2014/main" id="{E9029A02-EE24-E496-5C20-7E6B412EDC4B}"/>
              </a:ext>
            </a:extLst>
          </p:cNvPr>
          <p:cNvSpPr>
            <a:spLocks noGrp="1"/>
          </p:cNvSpPr>
          <p:nvPr>
            <p:ph type="body" sz="quarter" idx="111"/>
          </p:nvPr>
        </p:nvSpPr>
        <p:spPr/>
        <p:txBody>
          <a:bodyPr/>
          <a:lstStyle/>
          <a:p>
            <a:r>
              <a:rPr lang="sv-SE" dirty="0"/>
              <a:t>14 700+</a:t>
            </a:r>
          </a:p>
        </p:txBody>
      </p:sp>
      <p:sp>
        <p:nvSpPr>
          <p:cNvPr id="15" name="Text Placeholder 14">
            <a:extLst>
              <a:ext uri="{FF2B5EF4-FFF2-40B4-BE49-F238E27FC236}">
                <a16:creationId xmlns:a16="http://schemas.microsoft.com/office/drawing/2014/main" id="{A92144A6-1C22-5D02-E7F3-A811536942B3}"/>
              </a:ext>
            </a:extLst>
          </p:cNvPr>
          <p:cNvSpPr>
            <a:spLocks noGrp="1"/>
          </p:cNvSpPr>
          <p:nvPr>
            <p:ph type="body" sz="quarter" idx="112"/>
          </p:nvPr>
        </p:nvSpPr>
        <p:spPr/>
        <p:txBody>
          <a:bodyPr/>
          <a:lstStyle/>
          <a:p>
            <a:r>
              <a:rPr lang="en-GB"/>
              <a:t>Turnover</a:t>
            </a:r>
          </a:p>
        </p:txBody>
      </p:sp>
      <p:sp>
        <p:nvSpPr>
          <p:cNvPr id="16" name="Text Placeholder 15">
            <a:extLst>
              <a:ext uri="{FF2B5EF4-FFF2-40B4-BE49-F238E27FC236}">
                <a16:creationId xmlns:a16="http://schemas.microsoft.com/office/drawing/2014/main" id="{474CDEBF-118B-BEAE-257E-282F316BA6BE}"/>
              </a:ext>
            </a:extLst>
          </p:cNvPr>
          <p:cNvSpPr>
            <a:spLocks noGrp="1"/>
          </p:cNvSpPr>
          <p:nvPr>
            <p:ph type="body" sz="quarter" idx="113"/>
          </p:nvPr>
        </p:nvSpPr>
        <p:spPr>
          <a:xfrm>
            <a:off x="3402419" y="478465"/>
            <a:ext cx="2392325" cy="739886"/>
          </a:xfrm>
        </p:spPr>
        <p:txBody>
          <a:bodyPr>
            <a:normAutofit fontScale="55000" lnSpcReduction="20000"/>
          </a:bodyPr>
          <a:lstStyle/>
          <a:p>
            <a:r>
              <a:rPr lang="sv-SE" sz="6500"/>
              <a:t>1 100 </a:t>
            </a:r>
            <a:br>
              <a:rPr lang="sv-SE"/>
            </a:br>
            <a:r>
              <a:rPr lang="sv-SE"/>
              <a:t>million SEK</a:t>
            </a:r>
          </a:p>
        </p:txBody>
      </p:sp>
      <p:sp>
        <p:nvSpPr>
          <p:cNvPr id="17" name="Text Placeholder 16">
            <a:extLst>
              <a:ext uri="{FF2B5EF4-FFF2-40B4-BE49-F238E27FC236}">
                <a16:creationId xmlns:a16="http://schemas.microsoft.com/office/drawing/2014/main" id="{E3633F62-0110-8F55-A3C3-0F6B7EFA2E28}"/>
              </a:ext>
            </a:extLst>
          </p:cNvPr>
          <p:cNvSpPr>
            <a:spLocks noGrp="1"/>
          </p:cNvSpPr>
          <p:nvPr>
            <p:ph type="body" sz="quarter" idx="114"/>
          </p:nvPr>
        </p:nvSpPr>
        <p:spPr/>
        <p:txBody>
          <a:bodyPr/>
          <a:lstStyle/>
          <a:p>
            <a:r>
              <a:rPr lang="en-GB"/>
              <a:t>Employees</a:t>
            </a:r>
          </a:p>
        </p:txBody>
      </p:sp>
      <p:sp>
        <p:nvSpPr>
          <p:cNvPr id="18" name="Text Placeholder 17">
            <a:extLst>
              <a:ext uri="{FF2B5EF4-FFF2-40B4-BE49-F238E27FC236}">
                <a16:creationId xmlns:a16="http://schemas.microsoft.com/office/drawing/2014/main" id="{F063D21B-5342-0004-8E65-3C99F1C19066}"/>
              </a:ext>
            </a:extLst>
          </p:cNvPr>
          <p:cNvSpPr>
            <a:spLocks noGrp="1"/>
          </p:cNvSpPr>
          <p:nvPr>
            <p:ph type="body" sz="quarter" idx="115"/>
          </p:nvPr>
        </p:nvSpPr>
        <p:spPr/>
        <p:txBody>
          <a:bodyPr/>
          <a:lstStyle/>
          <a:p>
            <a:r>
              <a:rPr lang="sv-SE" dirty="0"/>
              <a:t>800+</a:t>
            </a:r>
          </a:p>
        </p:txBody>
      </p:sp>
      <p:sp>
        <p:nvSpPr>
          <p:cNvPr id="3" name="Footer Placeholder 2">
            <a:extLst>
              <a:ext uri="{FF2B5EF4-FFF2-40B4-BE49-F238E27FC236}">
                <a16:creationId xmlns:a16="http://schemas.microsoft.com/office/drawing/2014/main" id="{F6C08C45-77E8-ED83-52AE-CB32975B243E}"/>
              </a:ext>
            </a:extLst>
          </p:cNvPr>
          <p:cNvSpPr>
            <a:spLocks noGrp="1"/>
          </p:cNvSpPr>
          <p:nvPr>
            <p:ph type="ftr" sz="quarter" idx="35"/>
          </p:nvPr>
        </p:nvSpPr>
        <p:spPr>
          <a:xfrm>
            <a:off x="7061861" y="6200774"/>
            <a:ext cx="4535972" cy="288926"/>
          </a:xfrm>
        </p:spPr>
        <p:txBody>
          <a:bodyPr/>
          <a:lstStyle/>
          <a:p>
            <a:pPr marL="0" marR="0" lvl="0" indent="0" algn="l" defTabSz="228533"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30" normalizeH="0" baseline="0" noProof="0">
                <a:ln>
                  <a:noFill/>
                </a:ln>
                <a:solidFill>
                  <a:srgbClr val="FFFFFF">
                    <a:alpha val="75000"/>
                  </a:srgbClr>
                </a:solidFill>
                <a:effectLst/>
                <a:uLnTx/>
                <a:uFillTx/>
                <a:latin typeface="Arial" panose="020B0604020202020204"/>
                <a:ea typeface="+mn-ea"/>
                <a:cs typeface="+mn-cs"/>
              </a:rPr>
              <a:t>Information is sourced from Jönköping University’s annual report 2023.</a:t>
            </a:r>
          </a:p>
        </p:txBody>
      </p:sp>
      <p:sp>
        <p:nvSpPr>
          <p:cNvPr id="5" name="Title 4">
            <a:extLst>
              <a:ext uri="{FF2B5EF4-FFF2-40B4-BE49-F238E27FC236}">
                <a16:creationId xmlns:a16="http://schemas.microsoft.com/office/drawing/2014/main" id="{66E9A97F-0868-578B-E455-CE3BE7960050}"/>
              </a:ext>
            </a:extLst>
          </p:cNvPr>
          <p:cNvSpPr>
            <a:spLocks noGrp="1"/>
          </p:cNvSpPr>
          <p:nvPr>
            <p:ph type="title"/>
          </p:nvPr>
        </p:nvSpPr>
        <p:spPr>
          <a:xfrm>
            <a:off x="7067520" y="1900529"/>
            <a:ext cx="4068794" cy="2601749"/>
          </a:xfrm>
        </p:spPr>
        <p:txBody>
          <a:bodyPr>
            <a:normAutofit/>
          </a:bodyPr>
          <a:lstStyle/>
          <a:p>
            <a:r>
              <a:rPr lang="en-GB" sz="5400" dirty="0"/>
              <a:t>The parts make the whole</a:t>
            </a:r>
          </a:p>
        </p:txBody>
      </p:sp>
    </p:spTree>
    <p:extLst>
      <p:ext uri="{BB962C8B-B14F-4D97-AF65-F5344CB8AC3E}">
        <p14:creationId xmlns:p14="http://schemas.microsoft.com/office/powerpoint/2010/main" val="23759675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7BC9D18-8885-61F3-032B-86B50E7C3470}"/>
              </a:ext>
            </a:extLst>
          </p:cNvPr>
          <p:cNvSpPr>
            <a:spLocks noGrp="1"/>
          </p:cNvSpPr>
          <p:nvPr>
            <p:ph type="ftr" sz="quarter" idx="35"/>
          </p:nvPr>
        </p:nvSpPr>
        <p:spPr/>
        <p:txBody>
          <a:bodyPr/>
          <a:lstStyle/>
          <a:p>
            <a:pPr marL="0" marR="0" lvl="0" indent="0" algn="l" defTabSz="228533" rtl="0" eaLnBrk="1" fontAlgn="auto" latinLnBrk="0" hangingPunct="1">
              <a:lnSpc>
                <a:spcPct val="100000"/>
              </a:lnSpc>
              <a:spcBef>
                <a:spcPts val="0"/>
              </a:spcBef>
              <a:spcAft>
                <a:spcPts val="0"/>
              </a:spcAft>
              <a:buClrTx/>
              <a:buSzTx/>
              <a:buFontTx/>
              <a:buNone/>
              <a:tabLst/>
              <a:defRPr/>
            </a:pPr>
            <a:endParaRPr kumimoji="0" lang="sv-SE" sz="1000" b="0" i="1" u="none" strike="noStrike" kern="1200" cap="none" spc="30" normalizeH="0" baseline="0" noProof="0" dirty="0">
              <a:ln>
                <a:noFill/>
              </a:ln>
              <a:solidFill>
                <a:srgbClr val="3F3F3F">
                  <a:alpha val="75000"/>
                </a:srgbClr>
              </a:solidFill>
              <a:effectLst/>
              <a:uLnTx/>
              <a:uFillTx/>
              <a:latin typeface="Arial" panose="020B0604020202020204"/>
              <a:ea typeface="+mn-ea"/>
              <a:cs typeface="+mn-cs"/>
            </a:endParaRPr>
          </a:p>
        </p:txBody>
      </p:sp>
      <p:sp>
        <p:nvSpPr>
          <p:cNvPr id="4" name="Text Placeholder 3">
            <a:extLst>
              <a:ext uri="{FF2B5EF4-FFF2-40B4-BE49-F238E27FC236}">
                <a16:creationId xmlns:a16="http://schemas.microsoft.com/office/drawing/2014/main" id="{D22C88C8-3D0C-1021-E415-E43710E9E6A1}"/>
              </a:ext>
            </a:extLst>
          </p:cNvPr>
          <p:cNvSpPr>
            <a:spLocks noGrp="1"/>
          </p:cNvSpPr>
          <p:nvPr>
            <p:ph type="body" sz="quarter" idx="40"/>
          </p:nvPr>
        </p:nvSpPr>
        <p:spPr>
          <a:xfrm>
            <a:off x="6090362" y="2731325"/>
            <a:ext cx="4899565" cy="3469449"/>
          </a:xfrm>
        </p:spPr>
        <p:txBody>
          <a:bodyPr>
            <a:normAutofit/>
          </a:bodyPr>
          <a:lstStyle/>
          <a:p>
            <a:r>
              <a:rPr lang="en-GB" sz="1600" dirty="0"/>
              <a:t>Fantastic location surrounded by three beautiful lakes.</a:t>
            </a:r>
          </a:p>
          <a:p>
            <a:r>
              <a:rPr lang="en-GB" sz="1600" dirty="0"/>
              <a:t>Tenth largest city in Sweden. </a:t>
            </a:r>
            <a:br>
              <a:rPr lang="en-GB" sz="1600" dirty="0"/>
            </a:br>
            <a:r>
              <a:rPr lang="en-GB" sz="1600" dirty="0"/>
              <a:t>Good communication links between </a:t>
            </a:r>
            <a:br>
              <a:rPr lang="en-GB" sz="1600" dirty="0"/>
            </a:br>
            <a:r>
              <a:rPr lang="en-GB" sz="1600" dirty="0"/>
              <a:t>Jönköping and other metropolitan areas. </a:t>
            </a:r>
          </a:p>
          <a:p>
            <a:r>
              <a:rPr lang="en-GB" sz="1600" dirty="0" err="1"/>
              <a:t>Vätterstranden</a:t>
            </a:r>
            <a:r>
              <a:rPr lang="en-GB" sz="1600" dirty="0"/>
              <a:t> – a 2km long beach in the </a:t>
            </a:r>
            <a:br>
              <a:rPr lang="en-GB" sz="1600" dirty="0"/>
            </a:br>
            <a:r>
              <a:rPr lang="en-GB" sz="1600" dirty="0"/>
              <a:t>city centre. </a:t>
            </a:r>
          </a:p>
          <a:p>
            <a:r>
              <a:rPr lang="en-GB" sz="1600" dirty="0"/>
              <a:t>Wide range of leisure and sports facilities and plenty of opportunities for outdoor activities </a:t>
            </a:r>
          </a:p>
          <a:p>
            <a:r>
              <a:rPr lang="en-GB" sz="1600" dirty="0"/>
              <a:t>A cultural hub: theatres, museums, cinemas and concert halls. </a:t>
            </a:r>
          </a:p>
        </p:txBody>
      </p:sp>
      <p:sp>
        <p:nvSpPr>
          <p:cNvPr id="5" name="Title 4">
            <a:extLst>
              <a:ext uri="{FF2B5EF4-FFF2-40B4-BE49-F238E27FC236}">
                <a16:creationId xmlns:a16="http://schemas.microsoft.com/office/drawing/2014/main" id="{A482CF0F-62D9-213D-C9B5-14B223146253}"/>
              </a:ext>
            </a:extLst>
          </p:cNvPr>
          <p:cNvSpPr>
            <a:spLocks noGrp="1"/>
          </p:cNvSpPr>
          <p:nvPr>
            <p:ph type="title"/>
          </p:nvPr>
        </p:nvSpPr>
        <p:spPr/>
        <p:txBody>
          <a:bodyPr>
            <a:normAutofit/>
          </a:bodyPr>
          <a:lstStyle/>
          <a:p>
            <a:r>
              <a:rPr lang="sv-SE" sz="4800"/>
              <a:t>Jönköping</a:t>
            </a:r>
          </a:p>
        </p:txBody>
      </p:sp>
      <p:pic>
        <p:nvPicPr>
          <p:cNvPr id="11" name="Bildobjekt 7">
            <a:extLst>
              <a:ext uri="{FF2B5EF4-FFF2-40B4-BE49-F238E27FC236}">
                <a16:creationId xmlns:a16="http://schemas.microsoft.com/office/drawing/2014/main" id="{259B5CED-97C6-C9DB-2F18-0DDFEDC19FA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131"/>
          <a:stretch/>
        </p:blipFill>
        <p:spPr>
          <a:xfrm>
            <a:off x="809139" y="-3245387"/>
            <a:ext cx="4899565" cy="9590624"/>
          </a:xfrm>
          <a:prstGeom prst="rect">
            <a:avLst/>
          </a:prstGeom>
        </p:spPr>
      </p:pic>
    </p:spTree>
    <p:extLst>
      <p:ext uri="{BB962C8B-B14F-4D97-AF65-F5344CB8AC3E}">
        <p14:creationId xmlns:p14="http://schemas.microsoft.com/office/powerpoint/2010/main" val="34488246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oter Placeholder 1">
            <a:extLst>
              <a:ext uri="{FF2B5EF4-FFF2-40B4-BE49-F238E27FC236}">
                <a16:creationId xmlns:a16="http://schemas.microsoft.com/office/drawing/2014/main" id="{5575254F-E8C6-5CF6-69B0-730F4818B895}"/>
              </a:ext>
            </a:extLst>
          </p:cNvPr>
          <p:cNvSpPr>
            <a:spLocks noGrp="1"/>
          </p:cNvSpPr>
          <p:nvPr>
            <p:ph type="ftr" sz="quarter" idx="40"/>
          </p:nvPr>
        </p:nvSpPr>
        <p:spPr>
          <a:xfrm>
            <a:off x="839788" y="6200775"/>
            <a:ext cx="10512422" cy="288924"/>
          </a:xfrm>
        </p:spPr>
        <p:txBody>
          <a:bodyPr/>
          <a:lstStyle/>
          <a:p>
            <a:pPr marL="0" marR="0" lvl="0" indent="0" algn="ctr" defTabSz="228533"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30" normalizeH="0" baseline="0" noProof="0">
                <a:ln>
                  <a:noFill/>
                </a:ln>
                <a:solidFill>
                  <a:srgbClr val="FFFFFF">
                    <a:alpha val="75000"/>
                  </a:srgbClr>
                </a:solidFill>
                <a:effectLst/>
                <a:uLnTx/>
                <a:uFillTx/>
                <a:latin typeface="Arial" panose="020B0604020202020204"/>
                <a:ea typeface="+mn-lt"/>
                <a:cs typeface="Arial" panose="020B0604020202020204"/>
              </a:rPr>
              <a:t>Equipping students with a global mindset through study and internships abroad</a:t>
            </a:r>
            <a:endParaRPr kumimoji="0" lang="en-US" sz="1000" b="0" i="1" u="none" strike="noStrike" kern="1200" cap="none" spc="30" normalizeH="0" baseline="0" noProof="0">
              <a:ln>
                <a:noFill/>
              </a:ln>
              <a:solidFill>
                <a:srgbClr val="FFFFFF">
                  <a:alpha val="75000"/>
                </a:srgbClr>
              </a:solidFill>
              <a:effectLst/>
              <a:uLnTx/>
              <a:uFillTx/>
              <a:latin typeface="Arial" panose="020B0604020202020204"/>
              <a:ea typeface="+mn-lt"/>
              <a:cs typeface="Arial" panose="020B0604020202020204"/>
            </a:endParaRPr>
          </a:p>
        </p:txBody>
      </p:sp>
      <p:pic>
        <p:nvPicPr>
          <p:cNvPr id="4" name="Picture 3">
            <a:extLst>
              <a:ext uri="{FF2B5EF4-FFF2-40B4-BE49-F238E27FC236}">
                <a16:creationId xmlns:a16="http://schemas.microsoft.com/office/drawing/2014/main" id="{5848A3FA-8F35-C162-A6E7-748877744B26}"/>
              </a:ext>
            </a:extLst>
          </p:cNvPr>
          <p:cNvPicPr>
            <a:picLocks noChangeAspect="1"/>
          </p:cNvPicPr>
          <p:nvPr/>
        </p:nvPicPr>
        <p:blipFill>
          <a:blip r:embed="rId2"/>
          <a:srcRect t="36192" b="6504"/>
          <a:stretch>
            <a:fillRect/>
          </a:stretch>
        </p:blipFill>
        <p:spPr>
          <a:xfrm>
            <a:off x="839787" y="2080009"/>
            <a:ext cx="10512426" cy="3863590"/>
          </a:xfrm>
          <a:prstGeom prst="rect">
            <a:avLst/>
          </a:prstGeom>
          <a:no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7" name="Title 3">
            <a:extLst>
              <a:ext uri="{FF2B5EF4-FFF2-40B4-BE49-F238E27FC236}">
                <a16:creationId xmlns:a16="http://schemas.microsoft.com/office/drawing/2014/main" id="{7DBCA9F7-786A-4CFA-3B4A-1419267842A0}"/>
              </a:ext>
            </a:extLst>
          </p:cNvPr>
          <p:cNvSpPr>
            <a:spLocks noGrp="1"/>
          </p:cNvSpPr>
          <p:nvPr>
            <p:ph type="title"/>
          </p:nvPr>
        </p:nvSpPr>
        <p:spPr>
          <a:xfrm>
            <a:off x="521030" y="1046376"/>
            <a:ext cx="11149938" cy="1259352"/>
          </a:xfrm>
        </p:spPr>
        <p:txBody>
          <a:bodyPr>
            <a:normAutofit/>
          </a:bodyPr>
          <a:lstStyle/>
          <a:p>
            <a:pPr algn="ctr"/>
            <a:r>
              <a:rPr lang="en-US" sz="2800">
                <a:solidFill>
                  <a:schemeClr val="bg1"/>
                </a:solidFill>
              </a:rPr>
              <a:t>I</a:t>
            </a:r>
            <a:r>
              <a:rPr lang="en-US" sz="2800"/>
              <a:t> Welcome </a:t>
            </a:r>
            <a:r>
              <a:rPr lang="en-US" sz="2800">
                <a:solidFill>
                  <a:schemeClr val="bg1"/>
                </a:solidFill>
              </a:rPr>
              <a:t>I</a:t>
            </a:r>
            <a:r>
              <a:rPr lang="en-US" sz="2800"/>
              <a:t> </a:t>
            </a:r>
            <a:r>
              <a:rPr lang="en-US" sz="2800" err="1"/>
              <a:t>Välkommen</a:t>
            </a:r>
            <a:r>
              <a:rPr lang="en-US" sz="2800"/>
              <a:t> </a:t>
            </a:r>
            <a:r>
              <a:rPr lang="en-US" sz="2800">
                <a:solidFill>
                  <a:schemeClr val="bg1"/>
                </a:solidFill>
              </a:rPr>
              <a:t>I</a:t>
            </a:r>
            <a:r>
              <a:rPr lang="en-US" sz="2800"/>
              <a:t> </a:t>
            </a:r>
            <a:r>
              <a:rPr lang="sv-SE" sz="2800" err="1"/>
              <a:t>Bienvenue</a:t>
            </a:r>
            <a:r>
              <a:rPr lang="sv-SE" sz="2800"/>
              <a:t> </a:t>
            </a:r>
            <a:r>
              <a:rPr lang="sv-SE" sz="2800">
                <a:solidFill>
                  <a:schemeClr val="bg1"/>
                </a:solidFill>
              </a:rPr>
              <a:t>I</a:t>
            </a:r>
            <a:r>
              <a:rPr lang="sv-SE" sz="2800"/>
              <a:t> </a:t>
            </a:r>
            <a:r>
              <a:rPr lang="sv-SE" sz="2800" err="1"/>
              <a:t>Tervetuloa</a:t>
            </a:r>
            <a:r>
              <a:rPr lang="sv-SE" sz="2800"/>
              <a:t> </a:t>
            </a:r>
            <a:r>
              <a:rPr lang="sv-SE" sz="2800">
                <a:solidFill>
                  <a:schemeClr val="bg1"/>
                </a:solidFill>
              </a:rPr>
              <a:t>I</a:t>
            </a:r>
            <a:r>
              <a:rPr lang="sv-SE" sz="2800"/>
              <a:t> </a:t>
            </a:r>
            <a:r>
              <a:rPr lang="el-GR" sz="2800"/>
              <a:t>Καλώς ήρθατε</a:t>
            </a:r>
            <a:r>
              <a:rPr lang="sv-SE" sz="2800"/>
              <a:t> </a:t>
            </a:r>
            <a:r>
              <a:rPr lang="sv-SE" sz="2800">
                <a:solidFill>
                  <a:schemeClr val="bg1"/>
                </a:solidFill>
              </a:rPr>
              <a:t>I</a:t>
            </a:r>
            <a:r>
              <a:rPr lang="sv-SE" sz="2800"/>
              <a:t> </a:t>
            </a:r>
            <a:r>
              <a:rPr lang="sv-SE" sz="2800">
                <a:solidFill>
                  <a:schemeClr val="bg1"/>
                </a:solidFill>
              </a:rPr>
              <a:t>I</a:t>
            </a:r>
            <a:r>
              <a:rPr lang="sv-SE" sz="2800"/>
              <a:t> </a:t>
            </a:r>
            <a:r>
              <a:rPr lang="sv-SE" sz="2800" err="1"/>
              <a:t>Vitajte</a:t>
            </a:r>
            <a:r>
              <a:rPr lang="sv-SE" sz="2800"/>
              <a:t> </a:t>
            </a:r>
            <a:r>
              <a:rPr lang="sv-SE" sz="2800">
                <a:solidFill>
                  <a:schemeClr val="bg1"/>
                </a:solidFill>
              </a:rPr>
              <a:t>I</a:t>
            </a:r>
            <a:r>
              <a:rPr lang="sv-SE" sz="2800"/>
              <a:t> </a:t>
            </a:r>
            <a:r>
              <a:rPr lang="sv-SE" sz="2800" err="1"/>
              <a:t>Vítejte</a:t>
            </a:r>
            <a:r>
              <a:rPr lang="sv-SE" sz="2800"/>
              <a:t> </a:t>
            </a:r>
            <a:r>
              <a:rPr lang="sv-SE" sz="2800">
                <a:solidFill>
                  <a:schemeClr val="bg1"/>
                </a:solidFill>
              </a:rPr>
              <a:t>I</a:t>
            </a:r>
            <a:r>
              <a:rPr lang="sv-SE" sz="2800"/>
              <a:t> </a:t>
            </a:r>
            <a:r>
              <a:rPr lang="sv-SE" sz="2800" err="1"/>
              <a:t>Bienvenido</a:t>
            </a:r>
            <a:r>
              <a:rPr lang="sv-SE" sz="2800"/>
              <a:t> </a:t>
            </a:r>
            <a:r>
              <a:rPr lang="sv-SE" sz="2800">
                <a:solidFill>
                  <a:schemeClr val="bg1"/>
                </a:solidFill>
              </a:rPr>
              <a:t>I</a:t>
            </a:r>
            <a:r>
              <a:rPr lang="sv-SE" sz="2800"/>
              <a:t> Willkommen </a:t>
            </a:r>
            <a:r>
              <a:rPr lang="sv-SE" sz="2800">
                <a:solidFill>
                  <a:schemeClr val="bg1"/>
                </a:solidFill>
              </a:rPr>
              <a:t>I</a:t>
            </a:r>
            <a:r>
              <a:rPr lang="sv-SE" sz="2800"/>
              <a:t> </a:t>
            </a:r>
            <a:r>
              <a:rPr lang="sv-SE" sz="2800" err="1"/>
              <a:t>Benvenuti</a:t>
            </a:r>
            <a:r>
              <a:rPr lang="sv-SE" sz="2800"/>
              <a:t> </a:t>
            </a:r>
            <a:r>
              <a:rPr lang="sv-SE" sz="2800">
                <a:solidFill>
                  <a:schemeClr val="bg1"/>
                </a:solidFill>
              </a:rPr>
              <a:t>I</a:t>
            </a:r>
            <a:r>
              <a:rPr lang="sv-SE" sz="2800"/>
              <a:t> </a:t>
            </a:r>
            <a:endParaRPr lang="en-US" sz="2800"/>
          </a:p>
        </p:txBody>
      </p:sp>
      <p:sp>
        <p:nvSpPr>
          <p:cNvPr id="10" name="Title 4">
            <a:extLst>
              <a:ext uri="{FF2B5EF4-FFF2-40B4-BE49-F238E27FC236}">
                <a16:creationId xmlns:a16="http://schemas.microsoft.com/office/drawing/2014/main" id="{D7011BB2-874D-4620-5BBD-89015E843F98}"/>
              </a:ext>
            </a:extLst>
          </p:cNvPr>
          <p:cNvSpPr>
            <a:spLocks noGrp="1"/>
          </p:cNvSpPr>
          <p:nvPr>
            <p:ph type="title"/>
          </p:nvPr>
        </p:nvSpPr>
        <p:spPr>
          <a:xfrm>
            <a:off x="2762761" y="7870372"/>
            <a:ext cx="9313546" cy="1123799"/>
          </a:xfrm>
        </p:spPr>
        <p:txBody>
          <a:bodyPr>
            <a:normAutofit/>
          </a:bodyPr>
          <a:lstStyle/>
          <a:p>
            <a:r>
              <a:rPr lang="sv-SE" sz="2100">
                <a:highlight>
                  <a:srgbClr val="800080"/>
                </a:highlight>
              </a:rPr>
              <a:t>Hälsohögskolan</a:t>
            </a:r>
            <a:br>
              <a:rPr lang="sv-SE" sz="2100">
                <a:highlight>
                  <a:srgbClr val="800080"/>
                </a:highlight>
              </a:rPr>
            </a:br>
            <a:endParaRPr lang="sv-SE" sz="2100">
              <a:highlight>
                <a:srgbClr val="800080"/>
              </a:highlight>
            </a:endParaRPr>
          </a:p>
        </p:txBody>
      </p:sp>
    </p:spTree>
    <p:extLst>
      <p:ext uri="{BB962C8B-B14F-4D97-AF65-F5344CB8AC3E}">
        <p14:creationId xmlns:p14="http://schemas.microsoft.com/office/powerpoint/2010/main" val="31130868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1D0D4D-C440-52BE-46A8-AAED96AB165C}"/>
              </a:ext>
            </a:extLst>
          </p:cNvPr>
          <p:cNvPicPr>
            <a:picLocks noChangeAspect="1"/>
          </p:cNvPicPr>
          <p:nvPr/>
        </p:nvPicPr>
        <p:blipFill>
          <a:blip r:embed="rId2"/>
          <a:stretch>
            <a:fillRect/>
          </a:stretch>
        </p:blipFill>
        <p:spPr>
          <a:xfrm>
            <a:off x="1553490" y="725488"/>
            <a:ext cx="9085019" cy="6064250"/>
          </a:xfrm>
          <a:prstGeom prst="rect">
            <a:avLst/>
          </a:prstGeom>
          <a:noFill/>
          <a:ln>
            <a:noFill/>
          </a:ln>
        </p:spPr>
      </p:pic>
      <p:sp>
        <p:nvSpPr>
          <p:cNvPr id="2" name="TextBox 1">
            <a:extLst>
              <a:ext uri="{FF2B5EF4-FFF2-40B4-BE49-F238E27FC236}">
                <a16:creationId xmlns:a16="http://schemas.microsoft.com/office/drawing/2014/main" id="{6B64FAF6-3804-0B72-63E5-0AA62B172C2B}"/>
              </a:ext>
            </a:extLst>
          </p:cNvPr>
          <p:cNvSpPr txBox="1"/>
          <p:nvPr/>
        </p:nvSpPr>
        <p:spPr>
          <a:xfrm>
            <a:off x="0" y="6512169"/>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228533" rtl="0" eaLnBrk="1" fontAlgn="auto" latinLnBrk="0" hangingPunct="1">
              <a:lnSpc>
                <a:spcPct val="100000"/>
              </a:lnSpc>
              <a:spcBef>
                <a:spcPts val="0"/>
              </a:spcBef>
              <a:spcAft>
                <a:spcPts val="0"/>
              </a:spcAft>
              <a:buClrTx/>
              <a:buSzTx/>
              <a:buFontTx/>
              <a:buNone/>
              <a:tabLst/>
              <a:defRPr/>
            </a:pPr>
            <a:r>
              <a:rPr kumimoji="0" lang="sv-SE" sz="1200" b="0" i="1" u="none" strike="noStrike" kern="1200" cap="none" spc="0" normalizeH="0" baseline="0" noProof="0">
                <a:ln>
                  <a:noFill/>
                </a:ln>
                <a:solidFill>
                  <a:srgbClr val="A6A6A6"/>
                </a:solidFill>
                <a:effectLst/>
                <a:uLnTx/>
                <a:uFillTx/>
                <a:latin typeface="Arial" panose="020B0604020202020204"/>
                <a:ea typeface="+mn-ea"/>
                <a:cs typeface="Arial"/>
              </a:rPr>
              <a:t>School of Health and Welfare 2025</a:t>
            </a:r>
            <a:r>
              <a:rPr kumimoji="0" lang="en-US" sz="1200" b="0" i="0" u="none" strike="noStrike" kern="1200" cap="none" spc="0" normalizeH="0" baseline="0" noProof="0">
                <a:ln>
                  <a:noFill/>
                </a:ln>
                <a:solidFill>
                  <a:srgbClr val="A6A6A6"/>
                </a:solidFill>
                <a:effectLst/>
                <a:uLnTx/>
                <a:uFillTx/>
                <a:latin typeface="Arial" panose="020B0604020202020204"/>
                <a:ea typeface="+mn-ea"/>
                <a:cs typeface="Arial"/>
              </a:rPr>
              <a:t>​</a:t>
            </a:r>
            <a:endParaRPr kumimoji="0" lang="en-US" sz="9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702668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FE1E9"/>
        </a:solidFill>
        <a:effectLst/>
      </p:bgPr>
    </p:bg>
    <p:spTree>
      <p:nvGrpSpPr>
        <p:cNvPr id="1" name=""/>
        <p:cNvGrpSpPr/>
        <p:nvPr/>
      </p:nvGrpSpPr>
      <p:grpSpPr>
        <a:xfrm>
          <a:off x="0" y="0"/>
          <a:ext cx="0" cy="0"/>
          <a:chOff x="0" y="0"/>
          <a:chExt cx="0" cy="0"/>
        </a:xfrm>
      </p:grpSpPr>
      <p:sp>
        <p:nvSpPr>
          <p:cNvPr id="3" name="TextBox 3"/>
          <p:cNvSpPr txBox="1"/>
          <p:nvPr/>
        </p:nvSpPr>
        <p:spPr>
          <a:xfrm>
            <a:off x="1751021" y="2203482"/>
            <a:ext cx="4690695" cy="3086422"/>
          </a:xfrm>
          <a:prstGeom prst="rect">
            <a:avLst/>
          </a:prstGeom>
        </p:spPr>
        <p:txBody>
          <a:bodyPr wrap="square" lIns="0" tIns="0" rIns="0" bIns="0" rtlCol="0" anchor="t">
            <a:spAutoFit/>
          </a:bodyPr>
          <a:lstStyle/>
          <a:p>
            <a:pPr marL="0" marR="0" lvl="0" indent="0" algn="ctr" defTabSz="293431" rtl="0" eaLnBrk="1" fontAlgn="auto" latinLnBrk="0" hangingPunct="1">
              <a:lnSpc>
                <a:spcPct val="100000"/>
              </a:lnSpc>
              <a:spcBef>
                <a:spcPts val="0"/>
              </a:spcBef>
              <a:spcAft>
                <a:spcPts val="0"/>
              </a:spcAft>
              <a:buClrTx/>
              <a:buSzTx/>
              <a:buFontTx/>
              <a:buNone/>
              <a:tabLst/>
              <a:defRPr/>
            </a:pPr>
            <a:r>
              <a:rPr kumimoji="0" lang="en-US" sz="2550" b="0" i="0" u="none" strike="noStrike" kern="1200" cap="none" spc="0" normalizeH="0" baseline="0" noProof="0">
                <a:ln>
                  <a:noFill/>
                </a:ln>
                <a:solidFill>
                  <a:srgbClr val="414141"/>
                </a:solidFill>
                <a:effectLst/>
                <a:uLnTx/>
                <a:uFillTx/>
                <a:latin typeface="Roboto"/>
                <a:ea typeface="Agrandir"/>
                <a:cs typeface="Agrandir"/>
                <a:sym typeface="Agrandir"/>
              </a:rPr>
              <a:t>  </a:t>
            </a:r>
            <a:endParaRPr kumimoji="0" lang="en-US" sz="900" b="0" i="0" u="none" strike="noStrike" kern="1200" cap="none" spc="0" normalizeH="0" baseline="0" noProof="0">
              <a:ln>
                <a:noFill/>
              </a:ln>
              <a:solidFill>
                <a:srgbClr val="414141"/>
              </a:solidFill>
              <a:effectLst/>
              <a:uLnTx/>
              <a:uFillTx/>
              <a:latin typeface="Roboto"/>
              <a:ea typeface="Roboto"/>
              <a:cs typeface="Roboto"/>
            </a:endParaRPr>
          </a:p>
          <a:p>
            <a:pPr marL="0" marR="0" lvl="0" indent="0" algn="l" defTabSz="293431"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srgbClr val="414141"/>
                </a:solidFill>
                <a:effectLst/>
                <a:uLnTx/>
                <a:uFillTx/>
                <a:latin typeface="Roboto"/>
                <a:ea typeface="Agrandir"/>
                <a:cs typeface="Agrandir"/>
                <a:sym typeface="Agrandir"/>
              </a:rPr>
              <a:t>Kreativitet</a:t>
            </a:r>
            <a:r>
              <a:rPr kumimoji="0" lang="en-US" sz="1800" b="0" i="0" u="none" strike="noStrike" kern="1200" cap="none" spc="0" normalizeH="0" baseline="0" noProof="0">
                <a:ln>
                  <a:noFill/>
                </a:ln>
                <a:solidFill>
                  <a:srgbClr val="414141"/>
                </a:solidFill>
                <a:effectLst/>
                <a:uLnTx/>
                <a:uFillTx/>
                <a:latin typeface="Roboto"/>
                <a:ea typeface="Agrandir"/>
                <a:cs typeface="Agrandir"/>
                <a:sym typeface="Agrandir"/>
              </a:rPr>
              <a:t> i </a:t>
            </a:r>
            <a:r>
              <a:rPr kumimoji="0" lang="en-US" sz="1800" b="0" i="0" u="none" strike="noStrike" kern="1200" cap="none" spc="0" normalizeH="0" baseline="0" noProof="0" err="1">
                <a:ln>
                  <a:noFill/>
                </a:ln>
                <a:solidFill>
                  <a:srgbClr val="414141"/>
                </a:solidFill>
                <a:effectLst/>
                <a:uLnTx/>
                <a:uFillTx/>
                <a:latin typeface="Roboto"/>
                <a:ea typeface="Agrandir"/>
                <a:cs typeface="Agrandir"/>
                <a:sym typeface="Agrandir"/>
              </a:rPr>
              <a:t>varje</a:t>
            </a:r>
            <a:r>
              <a:rPr kumimoji="0" lang="en-US" sz="1800" b="0" i="0" u="none" strike="noStrike" kern="1200" cap="none" spc="0" normalizeH="0" baseline="0" noProof="0">
                <a:ln>
                  <a:noFill/>
                </a:ln>
                <a:solidFill>
                  <a:srgbClr val="414141"/>
                </a:solidFill>
                <a:effectLst/>
                <a:uLnTx/>
                <a:uFillTx/>
                <a:latin typeface="Roboto"/>
                <a:ea typeface="Agrandir"/>
                <a:cs typeface="Agrandir"/>
                <a:sym typeface="Agrandir"/>
              </a:rPr>
              <a:t> </a:t>
            </a:r>
            <a:r>
              <a:rPr kumimoji="0" lang="en-US" sz="1800" b="0" i="0" u="none" strike="noStrike" kern="1200" cap="none" spc="0" normalizeH="0" baseline="0" noProof="0" err="1">
                <a:ln>
                  <a:noFill/>
                </a:ln>
                <a:solidFill>
                  <a:srgbClr val="414141"/>
                </a:solidFill>
                <a:effectLst/>
                <a:uLnTx/>
                <a:uFillTx/>
                <a:latin typeface="Roboto"/>
                <a:ea typeface="Agrandir"/>
                <a:cs typeface="Agrandir"/>
                <a:sym typeface="Agrandir"/>
              </a:rPr>
              <a:t>tanke</a:t>
            </a:r>
            <a:r>
              <a:rPr kumimoji="0" lang="en-US" sz="1800" b="0" i="0" u="none" strike="noStrike" kern="1200" cap="none" spc="0" normalizeH="0" baseline="0" noProof="0">
                <a:ln>
                  <a:noFill/>
                </a:ln>
                <a:solidFill>
                  <a:srgbClr val="414141"/>
                </a:solidFill>
                <a:effectLst/>
                <a:uLnTx/>
                <a:uFillTx/>
                <a:latin typeface="Roboto"/>
                <a:ea typeface="Agrandir"/>
                <a:cs typeface="Agrandir"/>
                <a:sym typeface="Agrandir"/>
              </a:rPr>
              <a:t> </a:t>
            </a:r>
            <a:br>
              <a:rPr kumimoji="0" lang="en-US" sz="1800" b="0" i="0" u="none" strike="noStrike" kern="1200" cap="none" spc="0" normalizeH="0" baseline="0" noProof="0">
                <a:ln>
                  <a:noFill/>
                </a:ln>
                <a:solidFill>
                  <a:srgbClr val="414141"/>
                </a:solidFill>
                <a:effectLst/>
                <a:uLnTx/>
                <a:uFillTx/>
                <a:latin typeface="Roboto"/>
                <a:ea typeface="Agrandir"/>
                <a:cs typeface="Agrandir"/>
              </a:rPr>
            </a:br>
            <a:r>
              <a:rPr kumimoji="0" lang="en-US" sz="1200" b="0" i="0" u="none" strike="noStrike" kern="1200" cap="none" spc="0" normalizeH="0" baseline="0" noProof="0" err="1">
                <a:ln>
                  <a:noFill/>
                </a:ln>
                <a:solidFill>
                  <a:srgbClr val="414141"/>
                </a:solidFill>
                <a:effectLst/>
                <a:uLnTx/>
                <a:uFillTx/>
                <a:latin typeface="Roboto"/>
                <a:ea typeface="Agrandir"/>
                <a:cs typeface="Agrandir"/>
                <a:sym typeface="Agrandir"/>
              </a:rPr>
              <a:t>Innovera</a:t>
            </a:r>
            <a:r>
              <a:rPr kumimoji="0" lang="en-US" sz="1200" b="0" i="0" u="none" strike="noStrike" kern="1200" cap="none" spc="0" normalizeH="0" baseline="0" noProof="0">
                <a:ln>
                  <a:noFill/>
                </a:ln>
                <a:solidFill>
                  <a:srgbClr val="414141"/>
                </a:solidFill>
                <a:effectLst/>
                <a:uLnTx/>
                <a:uFillTx/>
                <a:latin typeface="Roboto"/>
                <a:ea typeface="Agrandir"/>
                <a:cs typeface="Agrandir"/>
                <a:sym typeface="Agrandir"/>
              </a:rPr>
              <a:t>, </a:t>
            </a:r>
            <a:r>
              <a:rPr kumimoji="0" lang="en-US" sz="1200" b="0" i="0" u="none" strike="noStrike" kern="1200" cap="none" spc="0" normalizeH="0" baseline="0" noProof="0" err="1">
                <a:ln>
                  <a:noFill/>
                </a:ln>
                <a:solidFill>
                  <a:srgbClr val="414141"/>
                </a:solidFill>
                <a:effectLst/>
                <a:uLnTx/>
                <a:uFillTx/>
                <a:latin typeface="Roboto"/>
                <a:ea typeface="Agrandir"/>
                <a:cs typeface="Agrandir"/>
                <a:sym typeface="Agrandir"/>
              </a:rPr>
              <a:t>fantisera</a:t>
            </a:r>
            <a:r>
              <a:rPr kumimoji="0" lang="en-US" sz="1200" b="0" i="0" u="none" strike="noStrike" kern="1200" cap="none" spc="0" normalizeH="0" baseline="0" noProof="0">
                <a:ln>
                  <a:noFill/>
                </a:ln>
                <a:solidFill>
                  <a:srgbClr val="414141"/>
                </a:solidFill>
                <a:effectLst/>
                <a:uLnTx/>
                <a:uFillTx/>
                <a:latin typeface="Roboto"/>
                <a:ea typeface="Agrandir"/>
                <a:cs typeface="Agrandir"/>
                <a:sym typeface="Agrandir"/>
              </a:rPr>
              <a:t> </a:t>
            </a:r>
            <a:r>
              <a:rPr kumimoji="0" lang="en-US" sz="1200" b="0" i="0" u="none" strike="noStrike" kern="1200" cap="none" spc="0" normalizeH="0" baseline="0" noProof="0" err="1">
                <a:ln>
                  <a:noFill/>
                </a:ln>
                <a:solidFill>
                  <a:srgbClr val="414141"/>
                </a:solidFill>
                <a:effectLst/>
                <a:uLnTx/>
                <a:uFillTx/>
                <a:latin typeface="Roboto"/>
                <a:ea typeface="Agrandir"/>
                <a:cs typeface="Agrandir"/>
                <a:sym typeface="Agrandir"/>
              </a:rPr>
              <a:t>och</a:t>
            </a:r>
            <a:r>
              <a:rPr kumimoji="0" lang="en-US" sz="1200" b="0" i="0" u="none" strike="noStrike" kern="1200" cap="none" spc="0" normalizeH="0" baseline="0" noProof="0">
                <a:ln>
                  <a:noFill/>
                </a:ln>
                <a:solidFill>
                  <a:srgbClr val="414141"/>
                </a:solidFill>
                <a:effectLst/>
                <a:uLnTx/>
                <a:uFillTx/>
                <a:latin typeface="Roboto"/>
                <a:ea typeface="Agrandir"/>
                <a:cs typeface="Agrandir"/>
                <a:sym typeface="Agrandir"/>
              </a:rPr>
              <a:t> </a:t>
            </a:r>
            <a:r>
              <a:rPr kumimoji="0" lang="en-US" sz="1200" b="0" i="0" u="none" strike="noStrike" kern="1200" cap="none" spc="0" normalizeH="0" baseline="0" noProof="0" err="1">
                <a:ln>
                  <a:noFill/>
                </a:ln>
                <a:solidFill>
                  <a:srgbClr val="414141"/>
                </a:solidFill>
                <a:effectLst/>
                <a:uLnTx/>
                <a:uFillTx/>
                <a:latin typeface="Roboto"/>
                <a:ea typeface="Agrandir"/>
                <a:cs typeface="Agrandir"/>
                <a:sym typeface="Agrandir"/>
              </a:rPr>
              <a:t>utmana</a:t>
            </a:r>
            <a:r>
              <a:rPr kumimoji="0" lang="en-US" sz="1200" b="0" i="0" u="none" strike="noStrike" kern="1200" cap="none" spc="0" normalizeH="0" baseline="0" noProof="0">
                <a:ln>
                  <a:noFill/>
                </a:ln>
                <a:solidFill>
                  <a:srgbClr val="414141"/>
                </a:solidFill>
                <a:effectLst/>
                <a:uLnTx/>
                <a:uFillTx/>
                <a:latin typeface="Roboto"/>
                <a:ea typeface="Agrandir"/>
                <a:cs typeface="Agrandir"/>
                <a:sym typeface="Agrandir"/>
              </a:rPr>
              <a:t> det </a:t>
            </a:r>
            <a:r>
              <a:rPr kumimoji="0" lang="en-US" sz="1200" b="0" i="0" u="none" strike="noStrike" kern="1200" cap="none" spc="0" normalizeH="0" baseline="0" noProof="0" err="1">
                <a:ln>
                  <a:noFill/>
                </a:ln>
                <a:solidFill>
                  <a:srgbClr val="414141"/>
                </a:solidFill>
                <a:effectLst/>
                <a:uLnTx/>
                <a:uFillTx/>
                <a:latin typeface="Roboto"/>
                <a:ea typeface="Agrandir"/>
                <a:cs typeface="Agrandir"/>
                <a:sym typeface="Agrandir"/>
              </a:rPr>
              <a:t>invanda</a:t>
            </a:r>
            <a:r>
              <a:rPr kumimoji="0" lang="en-US" sz="1200" b="0" i="0" u="none" strike="noStrike" kern="1200" cap="none" spc="0" normalizeH="0" baseline="0" noProof="0">
                <a:ln>
                  <a:noFill/>
                </a:ln>
                <a:solidFill>
                  <a:srgbClr val="414141"/>
                </a:solidFill>
                <a:effectLst/>
                <a:uLnTx/>
                <a:uFillTx/>
                <a:latin typeface="Roboto"/>
                <a:ea typeface="Agrandir"/>
                <a:cs typeface="Agrandir"/>
                <a:sym typeface="Agrandir"/>
              </a:rPr>
              <a:t>.</a:t>
            </a:r>
            <a:br>
              <a:rPr kumimoji="0" lang="en-US" sz="1800" b="0" i="0" u="none" strike="noStrike" kern="1200" cap="none" spc="0" normalizeH="0" baseline="0" noProof="0">
                <a:ln>
                  <a:noFill/>
                </a:ln>
                <a:solidFill>
                  <a:srgbClr val="414141"/>
                </a:solidFill>
                <a:effectLst/>
                <a:uLnTx/>
                <a:uFillTx/>
                <a:latin typeface="Roboto"/>
                <a:ea typeface="Agrandir"/>
                <a:cs typeface="Agrandir"/>
              </a:rPr>
            </a:br>
            <a:endParaRPr kumimoji="0" lang="en-US" sz="1800" b="0" i="0" u="none" strike="noStrike" kern="1200" cap="none" spc="0" normalizeH="0" baseline="0" noProof="0">
              <a:ln>
                <a:noFill/>
              </a:ln>
              <a:solidFill>
                <a:srgbClr val="414141"/>
              </a:solidFill>
              <a:effectLst/>
              <a:uLnTx/>
              <a:uFillTx/>
              <a:latin typeface="Roboto"/>
              <a:ea typeface="Agrandir"/>
              <a:cs typeface="Agrandir"/>
            </a:endParaRPr>
          </a:p>
          <a:p>
            <a:pPr marL="0" marR="0" lvl="0" indent="0" algn="l" defTabSz="293431"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srgbClr val="414141"/>
                </a:solidFill>
                <a:effectLst/>
                <a:uLnTx/>
                <a:uFillTx/>
                <a:latin typeface="Roboto"/>
                <a:ea typeface="Agrandir"/>
                <a:cs typeface="Agrandir"/>
                <a:sym typeface="Agrandir"/>
              </a:rPr>
              <a:t>Samarbete</a:t>
            </a:r>
            <a:r>
              <a:rPr kumimoji="0" lang="en-US" sz="1800" b="0" i="0" u="none" strike="noStrike" kern="1200" cap="none" spc="0" normalizeH="0" baseline="0" noProof="0">
                <a:ln>
                  <a:noFill/>
                </a:ln>
                <a:solidFill>
                  <a:srgbClr val="414141"/>
                </a:solidFill>
                <a:effectLst/>
                <a:uLnTx/>
                <a:uFillTx/>
                <a:latin typeface="Roboto"/>
                <a:ea typeface="Agrandir"/>
                <a:cs typeface="Agrandir"/>
                <a:sym typeface="Agrandir"/>
              </a:rPr>
              <a:t> i </a:t>
            </a:r>
            <a:r>
              <a:rPr kumimoji="0" lang="en-US" sz="1800" b="0" i="0" u="none" strike="noStrike" kern="1200" cap="none" spc="0" normalizeH="0" baseline="0" noProof="0" err="1">
                <a:ln>
                  <a:noFill/>
                </a:ln>
                <a:solidFill>
                  <a:srgbClr val="414141"/>
                </a:solidFill>
                <a:effectLst/>
                <a:uLnTx/>
                <a:uFillTx/>
                <a:latin typeface="Roboto"/>
                <a:ea typeface="Agrandir"/>
                <a:cs typeface="Agrandir"/>
                <a:sym typeface="Agrandir"/>
              </a:rPr>
              <a:t>varje</a:t>
            </a:r>
            <a:r>
              <a:rPr kumimoji="0" lang="en-US" sz="1800" b="0" i="0" u="none" strike="noStrike" kern="1200" cap="none" spc="0" normalizeH="0" baseline="0" noProof="0">
                <a:ln>
                  <a:noFill/>
                </a:ln>
                <a:solidFill>
                  <a:srgbClr val="414141"/>
                </a:solidFill>
                <a:effectLst/>
                <a:uLnTx/>
                <a:uFillTx/>
                <a:latin typeface="Roboto"/>
                <a:ea typeface="Agrandir"/>
                <a:cs typeface="Agrandir"/>
                <a:sym typeface="Agrandir"/>
              </a:rPr>
              <a:t> </a:t>
            </a:r>
            <a:r>
              <a:rPr kumimoji="0" lang="en-US" sz="1800" b="0" i="0" u="none" strike="noStrike" kern="1200" cap="none" spc="0" normalizeH="0" baseline="0" noProof="0" err="1">
                <a:ln>
                  <a:noFill/>
                </a:ln>
                <a:solidFill>
                  <a:srgbClr val="414141"/>
                </a:solidFill>
                <a:effectLst/>
                <a:uLnTx/>
                <a:uFillTx/>
                <a:latin typeface="Roboto"/>
                <a:ea typeface="Agrandir"/>
                <a:cs typeface="Agrandir"/>
                <a:sym typeface="Agrandir"/>
              </a:rPr>
              <a:t>steg</a:t>
            </a:r>
            <a:r>
              <a:rPr kumimoji="0" lang="en-US" sz="1800" b="0" i="0" u="none" strike="noStrike" kern="1200" cap="none" spc="0" normalizeH="0" baseline="0" noProof="0">
                <a:ln>
                  <a:noFill/>
                </a:ln>
                <a:solidFill>
                  <a:srgbClr val="414141"/>
                </a:solidFill>
                <a:effectLst/>
                <a:uLnTx/>
                <a:uFillTx/>
                <a:latin typeface="Roboto"/>
                <a:ea typeface="Agrandir"/>
                <a:cs typeface="Agrandir"/>
                <a:sym typeface="Agrandir"/>
              </a:rPr>
              <a:t> </a:t>
            </a:r>
            <a:endParaRPr kumimoji="0" lang="en-US" sz="1800" b="0" i="0" u="none" strike="noStrike" kern="1200" cap="none" spc="0" normalizeH="0" baseline="0" noProof="0">
              <a:ln>
                <a:noFill/>
              </a:ln>
              <a:solidFill>
                <a:srgbClr val="414141"/>
              </a:solidFill>
              <a:effectLst/>
              <a:uLnTx/>
              <a:uFillTx/>
              <a:latin typeface="Roboto"/>
              <a:ea typeface="Agrandir"/>
              <a:cs typeface="Agrandir"/>
            </a:endParaRPr>
          </a:p>
          <a:p>
            <a:pPr marL="0" marR="0" lvl="0" indent="0" algn="l" defTabSz="29343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srgbClr val="414141"/>
                </a:solidFill>
                <a:effectLst/>
                <a:uLnTx/>
                <a:uFillTx/>
                <a:latin typeface="Roboto"/>
                <a:ea typeface="Agrandir"/>
                <a:cs typeface="Agrandir"/>
                <a:sym typeface="Agrandir"/>
              </a:rPr>
              <a:t>Lär</a:t>
            </a:r>
            <a:r>
              <a:rPr kumimoji="0" lang="en-US" sz="1200" b="0" i="0" u="none" strike="noStrike" kern="1200" cap="none" spc="0" normalizeH="0" baseline="0" noProof="0">
                <a:ln>
                  <a:noFill/>
                </a:ln>
                <a:solidFill>
                  <a:srgbClr val="414141"/>
                </a:solidFill>
                <a:effectLst/>
                <a:uLnTx/>
                <a:uFillTx/>
                <a:latin typeface="Roboto"/>
                <a:ea typeface="Agrandir"/>
                <a:cs typeface="Agrandir"/>
                <a:sym typeface="Agrandir"/>
              </a:rPr>
              <a:t> </a:t>
            </a:r>
            <a:r>
              <a:rPr kumimoji="0" lang="en-US" sz="1200" b="0" i="0" u="none" strike="noStrike" kern="1200" cap="none" spc="0" normalizeH="0" baseline="0" noProof="0" err="1">
                <a:ln>
                  <a:noFill/>
                </a:ln>
                <a:solidFill>
                  <a:srgbClr val="414141"/>
                </a:solidFill>
                <a:effectLst/>
                <a:uLnTx/>
                <a:uFillTx/>
                <a:latin typeface="Roboto"/>
                <a:ea typeface="Agrandir"/>
                <a:cs typeface="Agrandir"/>
                <a:sym typeface="Agrandir"/>
              </a:rPr>
              <a:t>tillsammans</a:t>
            </a:r>
            <a:r>
              <a:rPr kumimoji="0" lang="en-US" sz="1200" b="0" i="0" u="none" strike="noStrike" kern="1200" cap="none" spc="0" normalizeH="0" baseline="0" noProof="0">
                <a:ln>
                  <a:noFill/>
                </a:ln>
                <a:solidFill>
                  <a:srgbClr val="414141"/>
                </a:solidFill>
                <a:effectLst/>
                <a:uLnTx/>
                <a:uFillTx/>
                <a:latin typeface="Roboto"/>
                <a:ea typeface="Agrandir"/>
                <a:cs typeface="Agrandir"/>
                <a:sym typeface="Agrandir"/>
              </a:rPr>
              <a:t>, </a:t>
            </a:r>
            <a:r>
              <a:rPr kumimoji="0" lang="en-US" sz="1200" b="0" i="0" u="none" strike="noStrike" kern="1200" cap="none" spc="0" normalizeH="0" baseline="0" noProof="0" err="1">
                <a:ln>
                  <a:noFill/>
                </a:ln>
                <a:solidFill>
                  <a:srgbClr val="414141"/>
                </a:solidFill>
                <a:effectLst/>
                <a:uLnTx/>
                <a:uFillTx/>
                <a:latin typeface="Roboto"/>
                <a:ea typeface="Agrandir"/>
                <a:cs typeface="Agrandir"/>
                <a:sym typeface="Agrandir"/>
              </a:rPr>
              <a:t>väx</a:t>
            </a:r>
            <a:r>
              <a:rPr kumimoji="0" lang="en-US" sz="1200" b="0" i="0" u="none" strike="noStrike" kern="1200" cap="none" spc="0" normalizeH="0" baseline="0" noProof="0">
                <a:ln>
                  <a:noFill/>
                </a:ln>
                <a:solidFill>
                  <a:srgbClr val="414141"/>
                </a:solidFill>
                <a:effectLst/>
                <a:uLnTx/>
                <a:uFillTx/>
                <a:latin typeface="Roboto"/>
                <a:ea typeface="Agrandir"/>
                <a:cs typeface="Agrandir"/>
                <a:sym typeface="Agrandir"/>
              </a:rPr>
              <a:t> </a:t>
            </a:r>
            <a:r>
              <a:rPr kumimoji="0" lang="en-US" sz="1200" b="0" i="0" u="none" strike="noStrike" kern="1200" cap="none" spc="0" normalizeH="0" baseline="0" noProof="0" err="1">
                <a:ln>
                  <a:noFill/>
                </a:ln>
                <a:solidFill>
                  <a:srgbClr val="414141"/>
                </a:solidFill>
                <a:effectLst/>
                <a:uLnTx/>
                <a:uFillTx/>
                <a:latin typeface="Roboto"/>
                <a:ea typeface="Agrandir"/>
                <a:cs typeface="Agrandir"/>
                <a:sym typeface="Agrandir"/>
              </a:rPr>
              <a:t>tillsammans</a:t>
            </a:r>
            <a:r>
              <a:rPr kumimoji="0" lang="en-US" sz="1200" b="0" i="0" u="none" strike="noStrike" kern="1200" cap="none" spc="0" normalizeH="0" baseline="0" noProof="0">
                <a:ln>
                  <a:noFill/>
                </a:ln>
                <a:solidFill>
                  <a:srgbClr val="414141"/>
                </a:solidFill>
                <a:effectLst/>
                <a:uLnTx/>
                <a:uFillTx/>
                <a:latin typeface="Roboto"/>
                <a:ea typeface="Agrandir"/>
                <a:cs typeface="Agrandir"/>
                <a:sym typeface="Agrandir"/>
              </a:rPr>
              <a:t>, </a:t>
            </a:r>
            <a:r>
              <a:rPr kumimoji="0" lang="en-US" sz="1200" b="0" i="0" u="none" strike="noStrike" kern="1200" cap="none" spc="0" normalizeH="0" baseline="0" noProof="0" err="1">
                <a:ln>
                  <a:noFill/>
                </a:ln>
                <a:solidFill>
                  <a:srgbClr val="414141"/>
                </a:solidFill>
                <a:effectLst/>
                <a:uLnTx/>
                <a:uFillTx/>
                <a:latin typeface="Roboto"/>
                <a:ea typeface="Agrandir"/>
                <a:cs typeface="Agrandir"/>
                <a:sym typeface="Agrandir"/>
              </a:rPr>
              <a:t>påverka</a:t>
            </a:r>
            <a:r>
              <a:rPr kumimoji="0" lang="en-US" sz="1200" b="0" i="0" u="none" strike="noStrike" kern="1200" cap="none" spc="0" normalizeH="0" baseline="0" noProof="0">
                <a:ln>
                  <a:noFill/>
                </a:ln>
                <a:solidFill>
                  <a:srgbClr val="414141"/>
                </a:solidFill>
                <a:effectLst/>
                <a:uLnTx/>
                <a:uFillTx/>
                <a:latin typeface="Roboto"/>
                <a:ea typeface="Agrandir"/>
                <a:cs typeface="Agrandir"/>
                <a:sym typeface="Agrandir"/>
              </a:rPr>
              <a:t> </a:t>
            </a:r>
            <a:r>
              <a:rPr kumimoji="0" lang="en-US" sz="1200" b="0" i="0" u="none" strike="noStrike" kern="1200" cap="none" spc="0" normalizeH="0" baseline="0" noProof="0" err="1">
                <a:ln>
                  <a:noFill/>
                </a:ln>
                <a:solidFill>
                  <a:srgbClr val="414141"/>
                </a:solidFill>
                <a:effectLst/>
                <a:uLnTx/>
                <a:uFillTx/>
                <a:latin typeface="Roboto"/>
                <a:ea typeface="Agrandir"/>
                <a:cs typeface="Agrandir"/>
                <a:sym typeface="Agrandir"/>
              </a:rPr>
              <a:t>tillsammans</a:t>
            </a:r>
            <a:r>
              <a:rPr kumimoji="0" lang="en-US" sz="1200" b="0" i="0" u="none" strike="noStrike" kern="1200" cap="none" spc="0" normalizeH="0" baseline="0" noProof="0">
                <a:ln>
                  <a:noFill/>
                </a:ln>
                <a:solidFill>
                  <a:srgbClr val="414141"/>
                </a:solidFill>
                <a:effectLst/>
                <a:uLnTx/>
                <a:uFillTx/>
                <a:latin typeface="Roboto"/>
                <a:ea typeface="Agrandir"/>
                <a:cs typeface="Agrandir"/>
                <a:sym typeface="Agrandir"/>
              </a:rPr>
              <a:t>.</a:t>
            </a:r>
            <a:br>
              <a:rPr kumimoji="0" lang="en-US" sz="1200" b="0" i="0" u="none" strike="noStrike" kern="1200" cap="none" spc="0" normalizeH="0" baseline="0" noProof="0">
                <a:ln>
                  <a:noFill/>
                </a:ln>
                <a:solidFill>
                  <a:srgbClr val="FFFFFF"/>
                </a:solidFill>
                <a:effectLst/>
                <a:uLnTx/>
                <a:uFillTx/>
                <a:latin typeface="Roboto"/>
                <a:ea typeface="+mn-ea"/>
                <a:cs typeface="+mn-cs"/>
              </a:rPr>
            </a:br>
            <a:endParaRPr kumimoji="0" lang="en-US" sz="1800" b="0" i="0" u="none" strike="noStrike" kern="1200" cap="none" spc="0" normalizeH="0" baseline="0" noProof="0">
              <a:ln>
                <a:noFill/>
              </a:ln>
              <a:solidFill>
                <a:srgbClr val="414141"/>
              </a:solidFill>
              <a:effectLst/>
              <a:uLnTx/>
              <a:uFillTx/>
              <a:latin typeface="Roboto"/>
              <a:ea typeface="Agrandir"/>
              <a:cs typeface="Agrandir"/>
            </a:endParaRPr>
          </a:p>
          <a:p>
            <a:pPr marL="0" marR="0" lvl="0" indent="0" algn="l" defTabSz="293431"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srgbClr val="414141"/>
                </a:solidFill>
                <a:effectLst/>
                <a:uLnTx/>
                <a:uFillTx/>
                <a:latin typeface="Roboto"/>
                <a:ea typeface="Agrandir"/>
                <a:cs typeface="Agrandir"/>
                <a:sym typeface="Agrandir"/>
              </a:rPr>
              <a:t>Hållbarhet</a:t>
            </a:r>
            <a:r>
              <a:rPr kumimoji="0" lang="en-US" sz="1800" b="0" i="0" u="none" strike="noStrike" kern="1200" cap="none" spc="0" normalizeH="0" baseline="0" noProof="0">
                <a:ln>
                  <a:noFill/>
                </a:ln>
                <a:solidFill>
                  <a:srgbClr val="414141"/>
                </a:solidFill>
                <a:effectLst/>
                <a:uLnTx/>
                <a:uFillTx/>
                <a:latin typeface="Roboto"/>
                <a:ea typeface="Agrandir"/>
                <a:cs typeface="Agrandir"/>
                <a:sym typeface="Agrandir"/>
              </a:rPr>
              <a:t> i </a:t>
            </a:r>
            <a:r>
              <a:rPr kumimoji="0" lang="en-US" sz="1800" b="0" i="0" u="none" strike="noStrike" kern="1200" cap="none" spc="0" normalizeH="0" baseline="0" noProof="0" err="1">
                <a:ln>
                  <a:noFill/>
                </a:ln>
                <a:solidFill>
                  <a:srgbClr val="414141"/>
                </a:solidFill>
                <a:effectLst/>
                <a:uLnTx/>
                <a:uFillTx/>
                <a:latin typeface="Roboto"/>
                <a:ea typeface="Agrandir"/>
                <a:cs typeface="Agrandir"/>
                <a:sym typeface="Agrandir"/>
              </a:rPr>
              <a:t>varje</a:t>
            </a:r>
            <a:r>
              <a:rPr kumimoji="0" lang="en-US" sz="1800" b="0" i="0" u="none" strike="noStrike" kern="1200" cap="none" spc="0" normalizeH="0" baseline="0" noProof="0">
                <a:ln>
                  <a:noFill/>
                </a:ln>
                <a:solidFill>
                  <a:srgbClr val="414141"/>
                </a:solidFill>
                <a:effectLst/>
                <a:uLnTx/>
                <a:uFillTx/>
                <a:latin typeface="Roboto"/>
                <a:ea typeface="Agrandir"/>
                <a:cs typeface="Agrandir"/>
                <a:sym typeface="Agrandir"/>
              </a:rPr>
              <a:t> </a:t>
            </a:r>
            <a:r>
              <a:rPr kumimoji="0" lang="en-US" sz="1800" b="0" i="0" u="none" strike="noStrike" kern="1200" cap="none" spc="0" normalizeH="0" baseline="0" noProof="0" err="1">
                <a:ln>
                  <a:noFill/>
                </a:ln>
                <a:solidFill>
                  <a:srgbClr val="414141"/>
                </a:solidFill>
                <a:effectLst/>
                <a:uLnTx/>
                <a:uFillTx/>
                <a:latin typeface="Roboto"/>
                <a:ea typeface="Agrandir"/>
                <a:cs typeface="Agrandir"/>
                <a:sym typeface="Agrandir"/>
              </a:rPr>
              <a:t>beslut</a:t>
            </a:r>
            <a:r>
              <a:rPr kumimoji="0" lang="en-US" sz="1800" b="0" i="0" u="none" strike="noStrike" kern="1200" cap="none" spc="0" normalizeH="0" baseline="0" noProof="0">
                <a:ln>
                  <a:noFill/>
                </a:ln>
                <a:solidFill>
                  <a:srgbClr val="414141"/>
                </a:solidFill>
                <a:effectLst/>
                <a:uLnTx/>
                <a:uFillTx/>
                <a:latin typeface="Roboto"/>
                <a:ea typeface="Agrandir"/>
                <a:cs typeface="Agrandir"/>
                <a:sym typeface="Agrandir"/>
              </a:rPr>
              <a:t> </a:t>
            </a:r>
            <a:br>
              <a:rPr kumimoji="0" lang="en-US" sz="1800" b="0" i="0" u="none" strike="noStrike" kern="1200" cap="none" spc="0" normalizeH="0" baseline="0" noProof="0">
                <a:ln>
                  <a:noFill/>
                </a:ln>
                <a:solidFill>
                  <a:srgbClr val="414141"/>
                </a:solidFill>
                <a:effectLst/>
                <a:uLnTx/>
                <a:uFillTx/>
                <a:latin typeface="Roboto"/>
                <a:ea typeface="Agrandir"/>
                <a:cs typeface="Agrandir"/>
              </a:rPr>
            </a:br>
            <a:r>
              <a:rPr kumimoji="0" lang="en-US" sz="1200" b="0" i="0" u="none" strike="noStrike" kern="1200" cap="none" spc="0" normalizeH="0" baseline="0" noProof="0" err="1">
                <a:ln>
                  <a:noFill/>
                </a:ln>
                <a:solidFill>
                  <a:srgbClr val="414141"/>
                </a:solidFill>
                <a:effectLst/>
                <a:uLnTx/>
                <a:uFillTx/>
                <a:latin typeface="Roboto"/>
                <a:ea typeface="Agrandir"/>
                <a:cs typeface="Agrandir"/>
                <a:sym typeface="Agrandir"/>
              </a:rPr>
              <a:t>Bygg</a:t>
            </a:r>
            <a:r>
              <a:rPr kumimoji="0" lang="en-US" sz="1200" b="0" i="0" u="none" strike="noStrike" kern="1200" cap="none" spc="0" normalizeH="0" baseline="0" noProof="0">
                <a:ln>
                  <a:noFill/>
                </a:ln>
                <a:solidFill>
                  <a:srgbClr val="414141"/>
                </a:solidFill>
                <a:effectLst/>
                <a:uLnTx/>
                <a:uFillTx/>
                <a:latin typeface="Roboto"/>
                <a:ea typeface="Agrandir"/>
                <a:cs typeface="Agrandir"/>
                <a:sym typeface="Agrandir"/>
              </a:rPr>
              <a:t> </a:t>
            </a:r>
            <a:r>
              <a:rPr kumimoji="0" lang="en-US" sz="1200" b="0" i="0" u="none" strike="noStrike" kern="1200" cap="none" spc="0" normalizeH="0" baseline="0" noProof="0" err="1">
                <a:ln>
                  <a:noFill/>
                </a:ln>
                <a:solidFill>
                  <a:srgbClr val="414141"/>
                </a:solidFill>
                <a:effectLst/>
                <a:uLnTx/>
                <a:uFillTx/>
                <a:latin typeface="Roboto"/>
                <a:ea typeface="Agrandir"/>
                <a:cs typeface="Agrandir"/>
                <a:sym typeface="Agrandir"/>
              </a:rPr>
              <a:t>en</a:t>
            </a:r>
            <a:r>
              <a:rPr kumimoji="0" lang="en-US" sz="1200" b="0" i="0" u="none" strike="noStrike" kern="1200" cap="none" spc="0" normalizeH="0" baseline="0" noProof="0">
                <a:ln>
                  <a:noFill/>
                </a:ln>
                <a:solidFill>
                  <a:srgbClr val="414141"/>
                </a:solidFill>
                <a:effectLst/>
                <a:uLnTx/>
                <a:uFillTx/>
                <a:latin typeface="Roboto"/>
                <a:ea typeface="Agrandir"/>
                <a:cs typeface="Agrandir"/>
                <a:sym typeface="Agrandir"/>
              </a:rPr>
              <a:t> </a:t>
            </a:r>
            <a:r>
              <a:rPr kumimoji="0" lang="en-US" sz="1200" b="0" i="0" u="none" strike="noStrike" kern="1200" cap="none" spc="0" normalizeH="0" baseline="0" noProof="0" err="1">
                <a:ln>
                  <a:noFill/>
                </a:ln>
                <a:solidFill>
                  <a:srgbClr val="414141"/>
                </a:solidFill>
                <a:effectLst/>
                <a:uLnTx/>
                <a:uFillTx/>
                <a:latin typeface="Roboto"/>
                <a:ea typeface="Agrandir"/>
                <a:cs typeface="Agrandir"/>
                <a:sym typeface="Agrandir"/>
              </a:rPr>
              <a:t>framtid</a:t>
            </a:r>
            <a:r>
              <a:rPr kumimoji="0" lang="en-US" sz="1200" b="0" i="0" u="none" strike="noStrike" kern="1200" cap="none" spc="0" normalizeH="0" baseline="0" noProof="0">
                <a:ln>
                  <a:noFill/>
                </a:ln>
                <a:solidFill>
                  <a:srgbClr val="414141"/>
                </a:solidFill>
                <a:effectLst/>
                <a:uLnTx/>
                <a:uFillTx/>
                <a:latin typeface="Roboto"/>
                <a:ea typeface="Agrandir"/>
                <a:cs typeface="Agrandir"/>
                <a:sym typeface="Agrandir"/>
              </a:rPr>
              <a:t> </a:t>
            </a:r>
            <a:r>
              <a:rPr kumimoji="0" lang="en-US" sz="1200" b="0" i="0" u="none" strike="noStrike" kern="1200" cap="none" spc="0" normalizeH="0" baseline="0" noProof="0" err="1">
                <a:ln>
                  <a:noFill/>
                </a:ln>
                <a:solidFill>
                  <a:srgbClr val="414141"/>
                </a:solidFill>
                <a:effectLst/>
                <a:uLnTx/>
                <a:uFillTx/>
                <a:latin typeface="Roboto"/>
                <a:ea typeface="Agrandir"/>
                <a:cs typeface="Agrandir"/>
                <a:sym typeface="Agrandir"/>
              </a:rPr>
              <a:t>som</a:t>
            </a:r>
            <a:r>
              <a:rPr kumimoji="0" lang="en-US" sz="1200" b="0" i="0" u="none" strike="noStrike" kern="1200" cap="none" spc="0" normalizeH="0" baseline="0" noProof="0">
                <a:ln>
                  <a:noFill/>
                </a:ln>
                <a:solidFill>
                  <a:srgbClr val="414141"/>
                </a:solidFill>
                <a:effectLst/>
                <a:uLnTx/>
                <a:uFillTx/>
                <a:latin typeface="Roboto"/>
                <a:ea typeface="Agrandir"/>
                <a:cs typeface="Agrandir"/>
                <a:sym typeface="Agrandir"/>
              </a:rPr>
              <a:t> </a:t>
            </a:r>
            <a:r>
              <a:rPr kumimoji="0" lang="en-US" sz="1200" b="0" i="0" u="none" strike="noStrike" kern="1200" cap="none" spc="0" normalizeH="0" baseline="0" noProof="0" err="1">
                <a:ln>
                  <a:noFill/>
                </a:ln>
                <a:solidFill>
                  <a:srgbClr val="414141"/>
                </a:solidFill>
                <a:effectLst/>
                <a:uLnTx/>
                <a:uFillTx/>
                <a:latin typeface="Roboto"/>
                <a:ea typeface="Agrandir"/>
                <a:cs typeface="Agrandir"/>
                <a:sym typeface="Agrandir"/>
              </a:rPr>
              <a:t>bryr</a:t>
            </a:r>
            <a:r>
              <a:rPr kumimoji="0" lang="en-US" sz="1200" b="0" i="0" u="none" strike="noStrike" kern="1200" cap="none" spc="0" normalizeH="0" baseline="0" noProof="0">
                <a:ln>
                  <a:noFill/>
                </a:ln>
                <a:solidFill>
                  <a:srgbClr val="414141"/>
                </a:solidFill>
                <a:effectLst/>
                <a:uLnTx/>
                <a:uFillTx/>
                <a:latin typeface="Roboto"/>
                <a:ea typeface="Agrandir"/>
                <a:cs typeface="Agrandir"/>
                <a:sym typeface="Agrandir"/>
              </a:rPr>
              <a:t> sig; om </a:t>
            </a:r>
            <a:r>
              <a:rPr kumimoji="0" lang="en-US" sz="1200" b="0" i="0" u="none" strike="noStrike" kern="1200" cap="none" spc="0" normalizeH="0" baseline="0" noProof="0" err="1">
                <a:ln>
                  <a:noFill/>
                </a:ln>
                <a:solidFill>
                  <a:srgbClr val="414141"/>
                </a:solidFill>
                <a:effectLst/>
                <a:uLnTx/>
                <a:uFillTx/>
                <a:latin typeface="Roboto"/>
                <a:ea typeface="Agrandir"/>
                <a:cs typeface="Agrandir"/>
                <a:sym typeface="Agrandir"/>
              </a:rPr>
              <a:t>människor</a:t>
            </a:r>
            <a:r>
              <a:rPr kumimoji="0" lang="en-US" sz="1200" b="0" i="0" u="none" strike="noStrike" kern="1200" cap="none" spc="0" normalizeH="0" baseline="0" noProof="0">
                <a:ln>
                  <a:noFill/>
                </a:ln>
                <a:solidFill>
                  <a:srgbClr val="414141"/>
                </a:solidFill>
                <a:effectLst/>
                <a:uLnTx/>
                <a:uFillTx/>
                <a:latin typeface="Roboto"/>
                <a:ea typeface="Agrandir"/>
                <a:cs typeface="Agrandir"/>
                <a:sym typeface="Agrandir"/>
              </a:rPr>
              <a:t> </a:t>
            </a:r>
            <a:r>
              <a:rPr kumimoji="0" lang="en-US" sz="1200" b="0" i="0" u="none" strike="noStrike" kern="1200" cap="none" spc="0" normalizeH="0" baseline="0" noProof="0" err="1">
                <a:ln>
                  <a:noFill/>
                </a:ln>
                <a:solidFill>
                  <a:srgbClr val="414141"/>
                </a:solidFill>
                <a:effectLst/>
                <a:uLnTx/>
                <a:uFillTx/>
                <a:latin typeface="Roboto"/>
                <a:ea typeface="Agrandir"/>
                <a:cs typeface="Agrandir"/>
                <a:sym typeface="Agrandir"/>
              </a:rPr>
              <a:t>och</a:t>
            </a:r>
            <a:r>
              <a:rPr kumimoji="0" lang="en-US" sz="1200" b="0" i="0" u="none" strike="noStrike" kern="1200" cap="none" spc="0" normalizeH="0" baseline="0" noProof="0">
                <a:ln>
                  <a:noFill/>
                </a:ln>
                <a:solidFill>
                  <a:srgbClr val="414141"/>
                </a:solidFill>
                <a:effectLst/>
                <a:uLnTx/>
                <a:uFillTx/>
                <a:latin typeface="Roboto"/>
                <a:ea typeface="Agrandir"/>
                <a:cs typeface="Agrandir"/>
                <a:sym typeface="Agrandir"/>
              </a:rPr>
              <a:t> om </a:t>
            </a:r>
            <a:r>
              <a:rPr kumimoji="0" lang="en-US" sz="1200" b="0" i="0" u="none" strike="noStrike" kern="1200" cap="none" spc="0" normalizeH="0" baseline="0" noProof="0" err="1">
                <a:ln>
                  <a:noFill/>
                </a:ln>
                <a:solidFill>
                  <a:srgbClr val="414141"/>
                </a:solidFill>
                <a:effectLst/>
                <a:uLnTx/>
                <a:uFillTx/>
                <a:latin typeface="Roboto"/>
                <a:ea typeface="Agrandir"/>
                <a:cs typeface="Agrandir"/>
                <a:sym typeface="Agrandir"/>
              </a:rPr>
              <a:t>planeten</a:t>
            </a:r>
            <a:r>
              <a:rPr kumimoji="0" lang="en-US" sz="1200" b="0" i="0" u="none" strike="noStrike" kern="1200" cap="none" spc="0" normalizeH="0" baseline="0" noProof="0">
                <a:ln>
                  <a:noFill/>
                </a:ln>
                <a:solidFill>
                  <a:srgbClr val="414141"/>
                </a:solidFill>
                <a:effectLst/>
                <a:uLnTx/>
                <a:uFillTx/>
                <a:latin typeface="Roboto"/>
                <a:ea typeface="Agrandir"/>
                <a:cs typeface="Agrandir"/>
                <a:sym typeface="Agrandir"/>
              </a:rPr>
              <a:t>.</a:t>
            </a:r>
            <a:endParaRPr kumimoji="0" lang="en-US" sz="1400" b="0" i="0" u="none" strike="noStrike" kern="1200" cap="none" spc="0" normalizeH="0" baseline="0" noProof="0">
              <a:ln>
                <a:noFill/>
              </a:ln>
              <a:solidFill>
                <a:srgbClr val="414141"/>
              </a:solidFill>
              <a:effectLst/>
              <a:uLnTx/>
              <a:uFillTx/>
              <a:latin typeface="Roboto"/>
              <a:ea typeface="Agrandir"/>
              <a:cs typeface="Agrandir"/>
            </a:endParaRPr>
          </a:p>
          <a:p>
            <a:pPr marL="0" marR="0" lvl="0" indent="0" algn="ctr" defTabSz="293431" rtl="0" eaLnBrk="1" fontAlgn="auto" latinLnBrk="0" hangingPunct="1">
              <a:lnSpc>
                <a:spcPts val="6867"/>
              </a:lnSpc>
              <a:spcBef>
                <a:spcPts val="0"/>
              </a:spcBef>
              <a:spcAft>
                <a:spcPts val="0"/>
              </a:spcAft>
              <a:buClrTx/>
              <a:buSzTx/>
              <a:buFontTx/>
              <a:buNone/>
              <a:tabLst/>
              <a:defRPr/>
            </a:pPr>
            <a:r>
              <a:rPr kumimoji="0" lang="en-US" sz="2700" b="0" i="0" u="none" strike="noStrike" kern="1200" cap="none" spc="0" normalizeH="0" baseline="0" noProof="0">
                <a:ln>
                  <a:noFill/>
                </a:ln>
                <a:solidFill>
                  <a:srgbClr val="000000"/>
                </a:solidFill>
                <a:effectLst/>
                <a:uLnTx/>
                <a:uFillTx/>
                <a:latin typeface="Agrandir"/>
                <a:ea typeface="Agrandir"/>
                <a:cs typeface="Agrandir"/>
                <a:sym typeface="Agrandir"/>
              </a:rPr>
              <a:t> </a:t>
            </a:r>
          </a:p>
        </p:txBody>
      </p:sp>
      <p:sp>
        <p:nvSpPr>
          <p:cNvPr id="4" name="Freeform 4"/>
          <p:cNvSpPr/>
          <p:nvPr/>
        </p:nvSpPr>
        <p:spPr>
          <a:xfrm>
            <a:off x="1156213" y="4159419"/>
            <a:ext cx="372720" cy="355016"/>
          </a:xfrm>
          <a:custGeom>
            <a:avLst/>
            <a:gdLst/>
            <a:ahLst/>
            <a:cxnLst/>
            <a:rect l="l" t="t" r="r" b="b"/>
            <a:pathLst>
              <a:path w="1161644" h="1106466">
                <a:moveTo>
                  <a:pt x="0" y="0"/>
                </a:moveTo>
                <a:lnTo>
                  <a:pt x="1161644" y="0"/>
                </a:lnTo>
                <a:lnTo>
                  <a:pt x="1161644" y="1106466"/>
                </a:lnTo>
                <a:lnTo>
                  <a:pt x="0" y="110646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marL="0" marR="0" lvl="0" indent="0" algn="l" defTabSz="228533" rtl="0" eaLnBrk="1" fontAlgn="auto" latinLnBrk="0" hangingPunct="1">
              <a:lnSpc>
                <a:spcPct val="100000"/>
              </a:lnSpc>
              <a:spcBef>
                <a:spcPts val="0"/>
              </a:spcBef>
              <a:spcAft>
                <a:spcPts val="0"/>
              </a:spcAft>
              <a:buClrTx/>
              <a:buSzTx/>
              <a:buFontTx/>
              <a:buNone/>
              <a:tabLst/>
              <a:defRPr/>
            </a:pPr>
            <a:endParaRPr kumimoji="0" lang="sv-SE" sz="9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Freeform 5"/>
          <p:cNvSpPr/>
          <p:nvPr/>
        </p:nvSpPr>
        <p:spPr>
          <a:xfrm>
            <a:off x="1132822" y="3427747"/>
            <a:ext cx="396112" cy="354025"/>
          </a:xfrm>
          <a:custGeom>
            <a:avLst/>
            <a:gdLst/>
            <a:ahLst/>
            <a:cxnLst/>
            <a:rect l="l" t="t" r="r" b="b"/>
            <a:pathLst>
              <a:path w="1234549" h="1103378">
                <a:moveTo>
                  <a:pt x="0" y="0"/>
                </a:moveTo>
                <a:lnTo>
                  <a:pt x="1234548" y="0"/>
                </a:lnTo>
                <a:lnTo>
                  <a:pt x="1234548" y="1103378"/>
                </a:lnTo>
                <a:lnTo>
                  <a:pt x="0" y="1103378"/>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marL="0" marR="0" lvl="0" indent="0" algn="l" defTabSz="228533" rtl="0" eaLnBrk="1" fontAlgn="auto" latinLnBrk="0" hangingPunct="1">
              <a:lnSpc>
                <a:spcPct val="100000"/>
              </a:lnSpc>
              <a:spcBef>
                <a:spcPts val="0"/>
              </a:spcBef>
              <a:spcAft>
                <a:spcPts val="0"/>
              </a:spcAft>
              <a:buClrTx/>
              <a:buSzTx/>
              <a:buFontTx/>
              <a:buNone/>
              <a:tabLst/>
              <a:defRPr/>
            </a:pPr>
            <a:endParaRPr kumimoji="0" lang="sv-SE" sz="9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Freeform 6"/>
          <p:cNvSpPr/>
          <p:nvPr/>
        </p:nvSpPr>
        <p:spPr>
          <a:xfrm>
            <a:off x="1156215" y="2593689"/>
            <a:ext cx="480630" cy="431366"/>
          </a:xfrm>
          <a:custGeom>
            <a:avLst/>
            <a:gdLst/>
            <a:ahLst/>
            <a:cxnLst/>
            <a:rect l="l" t="t" r="r" b="b"/>
            <a:pathLst>
              <a:path w="1497965" h="1344424">
                <a:moveTo>
                  <a:pt x="0" y="0"/>
                </a:moveTo>
                <a:lnTo>
                  <a:pt x="1497965" y="0"/>
                </a:lnTo>
                <a:lnTo>
                  <a:pt x="1497965" y="1344423"/>
                </a:lnTo>
                <a:lnTo>
                  <a:pt x="0" y="134442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pPr marL="0" marR="0" lvl="0" indent="0" algn="l" defTabSz="228533" rtl="0" eaLnBrk="1" fontAlgn="auto" latinLnBrk="0" hangingPunct="1">
              <a:lnSpc>
                <a:spcPct val="100000"/>
              </a:lnSpc>
              <a:spcBef>
                <a:spcPts val="0"/>
              </a:spcBef>
              <a:spcAft>
                <a:spcPts val="0"/>
              </a:spcAft>
              <a:buClrTx/>
              <a:buSzTx/>
              <a:buFontTx/>
              <a:buNone/>
              <a:tabLst/>
              <a:defRPr/>
            </a:pPr>
            <a:endParaRPr kumimoji="0" lang="sv-SE" sz="9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5" name="Group 15"/>
          <p:cNvGrpSpPr/>
          <p:nvPr/>
        </p:nvGrpSpPr>
        <p:grpSpPr>
          <a:xfrm>
            <a:off x="398011" y="1226733"/>
            <a:ext cx="4471342" cy="753180"/>
            <a:chOff x="0" y="495300"/>
            <a:chExt cx="18580908" cy="3129879"/>
          </a:xfrm>
        </p:grpSpPr>
        <p:sp>
          <p:nvSpPr>
            <p:cNvPr id="16" name="TextBox 16"/>
            <p:cNvSpPr txBox="1"/>
            <p:nvPr/>
          </p:nvSpPr>
          <p:spPr>
            <a:xfrm>
              <a:off x="0" y="495300"/>
              <a:ext cx="16128000" cy="1903551"/>
            </a:xfrm>
            <a:prstGeom prst="rect">
              <a:avLst/>
            </a:prstGeom>
          </p:spPr>
          <p:txBody>
            <a:bodyPr lIns="0" tIns="0" rIns="0" bIns="0" rtlCol="0" anchor="t">
              <a:spAutoFit/>
            </a:bodyPr>
            <a:lstStyle/>
            <a:p>
              <a:pPr marL="0" marR="0" lvl="0" indent="0" algn="ctr" defTabSz="293431" rtl="0" eaLnBrk="1" fontAlgn="auto" latinLnBrk="0" hangingPunct="1">
                <a:lnSpc>
                  <a:spcPts val="3325"/>
                </a:lnSpc>
                <a:spcBef>
                  <a:spcPts val="0"/>
                </a:spcBef>
                <a:spcAft>
                  <a:spcPts val="0"/>
                </a:spcAft>
                <a:buClrTx/>
                <a:buSzTx/>
                <a:buFontTx/>
                <a:buNone/>
                <a:tabLst/>
                <a:defRPr/>
              </a:pPr>
              <a:r>
                <a:rPr kumimoji="0" lang="en-US" sz="4156" b="0" i="0" u="none" strike="noStrike" kern="1200" cap="none" spc="0" normalizeH="0" baseline="0" noProof="0">
                  <a:ln>
                    <a:noFill/>
                  </a:ln>
                  <a:solidFill>
                    <a:srgbClr val="961B81"/>
                  </a:solidFill>
                  <a:effectLst/>
                  <a:uLnTx/>
                  <a:uFillTx/>
                  <a:latin typeface="TAN Nimbus"/>
                  <a:ea typeface="TAN Nimbus"/>
                  <a:cs typeface="TAN Nimbus"/>
                  <a:sym typeface="TAN Nimbus"/>
                </a:rPr>
                <a:t>VI ÄR </a:t>
              </a:r>
            </a:p>
          </p:txBody>
        </p:sp>
        <p:sp>
          <p:nvSpPr>
            <p:cNvPr id="17" name="TextBox 17"/>
            <p:cNvSpPr txBox="1"/>
            <p:nvPr/>
          </p:nvSpPr>
          <p:spPr>
            <a:xfrm>
              <a:off x="2855656" y="2330741"/>
              <a:ext cx="15725252" cy="1294438"/>
            </a:xfrm>
            <a:prstGeom prst="rect">
              <a:avLst/>
            </a:prstGeom>
          </p:spPr>
          <p:txBody>
            <a:bodyPr wrap="square" lIns="0" tIns="0" rIns="0" bIns="0" rtlCol="0" anchor="t">
              <a:spAutoFit/>
            </a:bodyPr>
            <a:lstStyle/>
            <a:p>
              <a:pPr marL="0" marR="0" lvl="0" indent="0" algn="ctr" defTabSz="293431" rtl="0" eaLnBrk="1" fontAlgn="auto" latinLnBrk="0" hangingPunct="1">
                <a:lnSpc>
                  <a:spcPts val="2267"/>
                </a:lnSpc>
                <a:spcBef>
                  <a:spcPts val="0"/>
                </a:spcBef>
                <a:spcAft>
                  <a:spcPts val="0"/>
                </a:spcAft>
                <a:buClrTx/>
                <a:buSzTx/>
                <a:buFontTx/>
                <a:buNone/>
                <a:tabLst/>
                <a:defRPr/>
              </a:pPr>
              <a:r>
                <a:rPr kumimoji="0" lang="en-US" sz="2667" b="0" i="0" u="none" strike="noStrike" kern="1200" cap="none" spc="27" normalizeH="0" baseline="0" noProof="0">
                  <a:ln>
                    <a:noFill/>
                  </a:ln>
                  <a:solidFill>
                    <a:srgbClr val="000000"/>
                  </a:solidFill>
                  <a:effectLst/>
                  <a:uLnTx/>
                  <a:uFillTx/>
                  <a:latin typeface="Perandory Condensed"/>
                  <a:ea typeface="Perandory Condensed"/>
                  <a:cs typeface="Perandory Condensed"/>
                  <a:sym typeface="Perandory Condensed"/>
                </a:rPr>
                <a:t>HÄLSOHÖGSKOLAN </a:t>
              </a:r>
            </a:p>
          </p:txBody>
        </p:sp>
      </p:grpSp>
      <p:grpSp>
        <p:nvGrpSpPr>
          <p:cNvPr id="2" name="Group 15">
            <a:extLst>
              <a:ext uri="{FF2B5EF4-FFF2-40B4-BE49-F238E27FC236}">
                <a16:creationId xmlns:a16="http://schemas.microsoft.com/office/drawing/2014/main" id="{902C83BA-12FC-C132-1CD8-07AF44EE17EE}"/>
              </a:ext>
            </a:extLst>
          </p:cNvPr>
          <p:cNvGrpSpPr/>
          <p:nvPr/>
        </p:nvGrpSpPr>
        <p:grpSpPr>
          <a:xfrm>
            <a:off x="6438449" y="1226733"/>
            <a:ext cx="4836467" cy="1087242"/>
            <a:chOff x="0" y="495300"/>
            <a:chExt cx="20098205" cy="4518092"/>
          </a:xfrm>
        </p:grpSpPr>
        <p:sp>
          <p:nvSpPr>
            <p:cNvPr id="7" name="TextBox 16">
              <a:extLst>
                <a:ext uri="{FF2B5EF4-FFF2-40B4-BE49-F238E27FC236}">
                  <a16:creationId xmlns:a16="http://schemas.microsoft.com/office/drawing/2014/main" id="{4EE066B8-3F87-BD08-FBEF-F958369774FA}"/>
                </a:ext>
              </a:extLst>
            </p:cNvPr>
            <p:cNvSpPr txBox="1"/>
            <p:nvPr/>
          </p:nvSpPr>
          <p:spPr>
            <a:xfrm>
              <a:off x="0" y="495300"/>
              <a:ext cx="16128000" cy="1903551"/>
            </a:xfrm>
            <a:prstGeom prst="rect">
              <a:avLst/>
            </a:prstGeom>
          </p:spPr>
          <p:txBody>
            <a:bodyPr lIns="0" tIns="0" rIns="0" bIns="0" rtlCol="0" anchor="t">
              <a:spAutoFit/>
            </a:bodyPr>
            <a:lstStyle/>
            <a:p>
              <a:pPr marL="0" marR="0" lvl="0" indent="0" algn="ctr" defTabSz="293431" rtl="0" eaLnBrk="1" fontAlgn="auto" latinLnBrk="0" hangingPunct="1">
                <a:lnSpc>
                  <a:spcPts val="3325"/>
                </a:lnSpc>
                <a:spcBef>
                  <a:spcPts val="0"/>
                </a:spcBef>
                <a:spcAft>
                  <a:spcPts val="0"/>
                </a:spcAft>
                <a:buClrTx/>
                <a:buSzTx/>
                <a:buFontTx/>
                <a:buNone/>
                <a:tabLst/>
                <a:defRPr/>
              </a:pPr>
              <a:r>
                <a:rPr kumimoji="0" lang="en-US" sz="4150" b="0" i="0" u="none" strike="noStrike" kern="1200" cap="none" spc="0" normalizeH="0" baseline="0" noProof="0">
                  <a:ln>
                    <a:noFill/>
                  </a:ln>
                  <a:solidFill>
                    <a:srgbClr val="961B81"/>
                  </a:solidFill>
                  <a:effectLst/>
                  <a:uLnTx/>
                  <a:uFillTx/>
                  <a:latin typeface="TAN Nimbus"/>
                  <a:ea typeface="TAN Nimbus"/>
                  <a:cs typeface="TAN Nimbus"/>
                  <a:sym typeface="TAN Nimbus"/>
                </a:rPr>
                <a:t>WE ARE </a:t>
              </a:r>
            </a:p>
          </p:txBody>
        </p:sp>
        <p:sp>
          <p:nvSpPr>
            <p:cNvPr id="8" name="TextBox 17">
              <a:extLst>
                <a:ext uri="{FF2B5EF4-FFF2-40B4-BE49-F238E27FC236}">
                  <a16:creationId xmlns:a16="http://schemas.microsoft.com/office/drawing/2014/main" id="{005E1735-8EDF-0FC6-714B-ED71A723820C}"/>
                </a:ext>
              </a:extLst>
            </p:cNvPr>
            <p:cNvSpPr txBox="1"/>
            <p:nvPr/>
          </p:nvSpPr>
          <p:spPr>
            <a:xfrm>
              <a:off x="2855656" y="2495663"/>
              <a:ext cx="17242549" cy="2517729"/>
            </a:xfrm>
            <a:prstGeom prst="rect">
              <a:avLst/>
            </a:prstGeom>
          </p:spPr>
          <p:txBody>
            <a:bodyPr wrap="square" lIns="0" tIns="0" rIns="0" bIns="0" rtlCol="0" anchor="t">
              <a:spAutoFit/>
            </a:bodyPr>
            <a:lstStyle/>
            <a:p>
              <a:pPr marL="0" marR="0" lvl="0" indent="0" algn="l" defTabSz="293431" rtl="0" eaLnBrk="1" fontAlgn="auto" latinLnBrk="0" hangingPunct="1">
                <a:lnSpc>
                  <a:spcPts val="2267"/>
                </a:lnSpc>
                <a:spcBef>
                  <a:spcPts val="0"/>
                </a:spcBef>
                <a:spcAft>
                  <a:spcPts val="0"/>
                </a:spcAft>
                <a:buClrTx/>
                <a:buSzTx/>
                <a:buFontTx/>
                <a:buNone/>
                <a:tabLst/>
                <a:defRPr/>
              </a:pPr>
              <a:r>
                <a:rPr kumimoji="0" lang="en-US" sz="2650" b="0" i="0" u="none" strike="noStrike" kern="1200" cap="none" spc="27" normalizeH="0" baseline="0" noProof="0">
                  <a:ln>
                    <a:noFill/>
                  </a:ln>
                  <a:solidFill>
                    <a:srgbClr val="000000"/>
                  </a:solidFill>
                  <a:effectLst/>
                  <a:uLnTx/>
                  <a:uFillTx/>
                  <a:latin typeface="Perandory Condensed"/>
                  <a:ea typeface="Perandory Condensed"/>
                  <a:cs typeface="Perandory Condensed"/>
                  <a:sym typeface="Perandory Condensed"/>
                </a:rPr>
                <a:t>THE SCHOOL OF HEALTH AND WELFARE </a:t>
              </a:r>
              <a:endParaRPr kumimoji="0" lang="en-US" sz="9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9" name="TextBox 3">
            <a:extLst>
              <a:ext uri="{FF2B5EF4-FFF2-40B4-BE49-F238E27FC236}">
                <a16:creationId xmlns:a16="http://schemas.microsoft.com/office/drawing/2014/main" id="{74EE7727-E60F-EC7C-DBC4-9B613476358F}"/>
              </a:ext>
            </a:extLst>
          </p:cNvPr>
          <p:cNvSpPr txBox="1"/>
          <p:nvPr/>
        </p:nvSpPr>
        <p:spPr>
          <a:xfrm>
            <a:off x="7577145" y="2314606"/>
            <a:ext cx="4690695" cy="692497"/>
          </a:xfrm>
          <a:prstGeom prst="rect">
            <a:avLst/>
          </a:prstGeom>
        </p:spPr>
        <p:txBody>
          <a:bodyPr wrap="square" lIns="0" tIns="0" rIns="0" bIns="0" rtlCol="0" anchor="t">
            <a:spAutoFit/>
          </a:bodyPr>
          <a:lstStyle/>
          <a:p>
            <a:pPr marL="0" marR="0" lvl="0" indent="0" algn="ctr" defTabSz="293431" rtl="0" eaLnBrk="1" fontAlgn="auto" latinLnBrk="0" hangingPunct="1">
              <a:lnSpc>
                <a:spcPct val="100000"/>
              </a:lnSpc>
              <a:spcBef>
                <a:spcPts val="0"/>
              </a:spcBef>
              <a:spcAft>
                <a:spcPts val="0"/>
              </a:spcAft>
              <a:buClrTx/>
              <a:buSzTx/>
              <a:buFontTx/>
              <a:buNone/>
              <a:tabLst/>
              <a:defRPr/>
            </a:pPr>
            <a:r>
              <a:rPr kumimoji="0" lang="en-US" sz="2550" b="0" i="0" u="none" strike="noStrike" kern="1200" cap="none" spc="0" normalizeH="0" baseline="0" noProof="0">
                <a:ln>
                  <a:noFill/>
                </a:ln>
                <a:solidFill>
                  <a:srgbClr val="FFC2E8"/>
                </a:solidFill>
                <a:effectLst/>
                <a:uLnTx/>
                <a:uFillTx/>
                <a:latin typeface="Agrandir"/>
                <a:ea typeface="Agrandir"/>
                <a:cs typeface="Agrandir"/>
                <a:sym typeface="Agrandir"/>
              </a:rPr>
              <a:t>  </a:t>
            </a:r>
            <a:endParaRPr kumimoji="0" lang="en-US" sz="900" b="0"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293431" rtl="0" eaLnBrk="1" fontAlgn="auto" latinLnBrk="0" hangingPunct="1">
              <a:lnSpc>
                <a:spcPct val="100000"/>
              </a:lnSpc>
              <a:spcBef>
                <a:spcPts val="0"/>
              </a:spcBef>
              <a:spcAft>
                <a:spcPts val="0"/>
              </a:spcAft>
              <a:buClrTx/>
              <a:buSzTx/>
              <a:buFontTx/>
              <a:buNone/>
              <a:tabLst/>
              <a:defRPr/>
            </a:pPr>
            <a:endParaRPr kumimoji="0" lang="en-US" sz="1950" b="0" i="0" u="none" strike="noStrike" kern="1200" cap="none" spc="0" normalizeH="0" baseline="0" noProof="0">
              <a:ln>
                <a:noFill/>
              </a:ln>
              <a:solidFill>
                <a:srgbClr val="FFFFFF"/>
              </a:solidFill>
              <a:effectLst/>
              <a:uLnTx/>
              <a:uFillTx/>
              <a:latin typeface="Agrandir"/>
              <a:ea typeface="Agrandir"/>
              <a:cs typeface="Agrandir"/>
            </a:endParaRPr>
          </a:p>
        </p:txBody>
      </p:sp>
      <p:sp>
        <p:nvSpPr>
          <p:cNvPr id="10" name="TextBox 3">
            <a:extLst>
              <a:ext uri="{FF2B5EF4-FFF2-40B4-BE49-F238E27FC236}">
                <a16:creationId xmlns:a16="http://schemas.microsoft.com/office/drawing/2014/main" id="{59B5244F-4F57-C425-AEF7-019E8E6EB8FC}"/>
              </a:ext>
            </a:extLst>
          </p:cNvPr>
          <p:cNvSpPr txBox="1"/>
          <p:nvPr/>
        </p:nvSpPr>
        <p:spPr>
          <a:xfrm>
            <a:off x="7053269" y="2592419"/>
            <a:ext cx="4690695" cy="2000548"/>
          </a:xfrm>
          <a:prstGeom prst="rect">
            <a:avLst/>
          </a:prstGeom>
        </p:spPr>
        <p:txBody>
          <a:bodyPr wrap="square" lIns="0" tIns="0" rIns="0" bIns="0" rtlCol="0" anchor="t">
            <a:spAutoFit/>
          </a:bodyPr>
          <a:lstStyle/>
          <a:p>
            <a:pPr marL="0" marR="0" lvl="0" indent="0" algn="l" defTabSz="293431"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C4043"/>
                </a:solidFill>
                <a:effectLst/>
                <a:uLnTx/>
                <a:uFillTx/>
                <a:latin typeface="Roboto"/>
                <a:ea typeface="Roboto"/>
                <a:cs typeface="Roboto"/>
                <a:sym typeface="Agrandir"/>
              </a:rPr>
              <a:t>Creativity in every thought</a:t>
            </a:r>
            <a:r>
              <a:rPr kumimoji="0" lang="en-US" sz="1800" b="0" i="0" u="none" strike="noStrike" kern="1200" cap="none" spc="0" normalizeH="0" baseline="0" noProof="0">
                <a:ln>
                  <a:noFill/>
                </a:ln>
                <a:solidFill>
                  <a:srgbClr val="3C4043"/>
                </a:solidFill>
                <a:effectLst/>
                <a:uLnTx/>
                <a:uFillTx/>
                <a:latin typeface="Agrandir"/>
                <a:ea typeface="Roboto"/>
                <a:cs typeface="Roboto"/>
                <a:sym typeface="Agrandir"/>
              </a:rPr>
              <a:t> </a:t>
            </a:r>
            <a:br>
              <a:rPr kumimoji="0" lang="en-US" sz="1400" b="0" i="0" u="none" strike="noStrike" kern="1200" cap="none" spc="0" normalizeH="0" baseline="0" noProof="0">
                <a:ln>
                  <a:noFill/>
                </a:ln>
                <a:solidFill>
                  <a:srgbClr val="3C4043"/>
                </a:solidFill>
                <a:effectLst/>
                <a:uLnTx/>
                <a:uFillTx/>
                <a:latin typeface="Roboto"/>
                <a:ea typeface="Roboto"/>
                <a:cs typeface="Roboto"/>
                <a:sym typeface="Agrandir"/>
              </a:rPr>
            </a:br>
            <a:r>
              <a:rPr kumimoji="0" lang="en-US" sz="1200" b="0" i="0" u="none" strike="noStrike" kern="1200" cap="none" spc="0" normalizeH="0" baseline="0" noProof="0">
                <a:ln>
                  <a:noFill/>
                </a:ln>
                <a:solidFill>
                  <a:srgbClr val="3C4043"/>
                </a:solidFill>
                <a:effectLst/>
                <a:uLnTx/>
                <a:uFillTx/>
                <a:latin typeface="Roboto"/>
                <a:ea typeface="Roboto"/>
                <a:cs typeface="Roboto"/>
                <a:sym typeface="Agrandir"/>
              </a:rPr>
              <a:t>Innovate, imagine and challenge the established.</a:t>
            </a:r>
            <a:r>
              <a:rPr kumimoji="0" lang="en-US" sz="1400" b="0" i="0" u="none" strike="noStrike" kern="1200" cap="none" spc="0" normalizeH="0" baseline="0" noProof="0">
                <a:ln>
                  <a:noFill/>
                </a:ln>
                <a:solidFill>
                  <a:srgbClr val="3C4043"/>
                </a:solidFill>
                <a:effectLst/>
                <a:uLnTx/>
                <a:uFillTx/>
                <a:latin typeface="Roboto"/>
                <a:ea typeface="Roboto"/>
                <a:cs typeface="Roboto"/>
                <a:sym typeface="Agrandir"/>
              </a:rPr>
              <a:t>  </a:t>
            </a:r>
            <a:endParaRPr kumimoji="0" lang="en-US" sz="1200" b="0" i="0" u="none" strike="noStrike" kern="1200" cap="none" spc="0" normalizeH="0" baseline="0" noProof="0">
              <a:ln>
                <a:noFill/>
              </a:ln>
              <a:solidFill>
                <a:srgbClr val="000000"/>
              </a:solidFill>
              <a:effectLst/>
              <a:uLnTx/>
              <a:uFillTx/>
              <a:latin typeface="Calibri"/>
              <a:ea typeface="Calibri"/>
              <a:cs typeface="Calibri"/>
            </a:endParaRPr>
          </a:p>
          <a:p>
            <a:pPr marL="0" marR="0" lvl="0" indent="0" algn="l" defTabSz="29343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4043"/>
              </a:solidFill>
              <a:effectLst/>
              <a:uLnTx/>
              <a:uFillTx/>
              <a:latin typeface="Roboto"/>
              <a:ea typeface="Roboto"/>
              <a:cs typeface="Roboto"/>
            </a:endParaRPr>
          </a:p>
          <a:p>
            <a:pPr marL="0" marR="0" lvl="0" indent="0" algn="l" defTabSz="293431"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C4043"/>
                </a:solidFill>
                <a:effectLst/>
                <a:uLnTx/>
                <a:uFillTx/>
                <a:latin typeface="Roboto"/>
                <a:ea typeface="Roboto"/>
                <a:cs typeface="Roboto"/>
                <a:sym typeface="Agrandir"/>
              </a:rPr>
              <a:t>Collaboration in every step</a:t>
            </a:r>
            <a:r>
              <a:rPr kumimoji="0" lang="en-US" sz="1400" b="0" i="0" u="none" strike="noStrike" kern="1200" cap="none" spc="0" normalizeH="0" baseline="0" noProof="0">
                <a:ln>
                  <a:noFill/>
                </a:ln>
                <a:solidFill>
                  <a:srgbClr val="3C4043"/>
                </a:solidFill>
                <a:effectLst/>
                <a:uLnTx/>
                <a:uFillTx/>
                <a:latin typeface="Roboto"/>
                <a:ea typeface="Roboto"/>
                <a:cs typeface="Roboto"/>
                <a:sym typeface="Agrandir"/>
              </a:rPr>
              <a:t> </a:t>
            </a:r>
            <a:br>
              <a:rPr kumimoji="0" lang="en-US" sz="1400" b="0" i="0" u="none" strike="noStrike" kern="1200" cap="none" spc="0" normalizeH="0" baseline="0" noProof="0">
                <a:ln>
                  <a:noFill/>
                </a:ln>
                <a:solidFill>
                  <a:srgbClr val="3C4043"/>
                </a:solidFill>
                <a:effectLst/>
                <a:uLnTx/>
                <a:uFillTx/>
                <a:latin typeface="Roboto"/>
                <a:ea typeface="Roboto"/>
                <a:cs typeface="Roboto"/>
                <a:sym typeface="Agrandir"/>
              </a:rPr>
            </a:br>
            <a:r>
              <a:rPr kumimoji="0" lang="en-US" sz="1200" b="0" i="0" u="none" strike="noStrike" kern="1200" cap="none" spc="0" normalizeH="0" baseline="0" noProof="0">
                <a:ln>
                  <a:noFill/>
                </a:ln>
                <a:solidFill>
                  <a:srgbClr val="3C4043"/>
                </a:solidFill>
                <a:effectLst/>
                <a:uLnTx/>
                <a:uFillTx/>
                <a:latin typeface="Roboto"/>
                <a:ea typeface="Roboto"/>
                <a:cs typeface="Roboto"/>
                <a:sym typeface="Agrandir"/>
              </a:rPr>
              <a:t>Learn together, grow together, influence together </a:t>
            </a:r>
            <a:r>
              <a:rPr kumimoji="0" lang="en-US" sz="1400" b="0" i="0" u="none" strike="noStrike" kern="1200" cap="none" spc="0" normalizeH="0" baseline="0" noProof="0">
                <a:ln>
                  <a:noFill/>
                </a:ln>
                <a:solidFill>
                  <a:srgbClr val="3C4043"/>
                </a:solidFill>
                <a:effectLst/>
                <a:uLnTx/>
                <a:uFillTx/>
                <a:latin typeface="Roboto"/>
                <a:ea typeface="Roboto"/>
                <a:cs typeface="Roboto"/>
                <a:sym typeface="Agrandir"/>
              </a:rPr>
              <a:t>. </a:t>
            </a:r>
            <a:endParaRPr kumimoji="0" lang="en-US" sz="1200" b="0" i="0" u="none" strike="noStrike" kern="1200" cap="none" spc="0" normalizeH="0" baseline="0" noProof="0">
              <a:ln>
                <a:noFill/>
              </a:ln>
              <a:solidFill>
                <a:srgbClr val="000000"/>
              </a:solidFill>
              <a:effectLst/>
              <a:uLnTx/>
              <a:uFillTx/>
              <a:latin typeface="Calibri"/>
              <a:ea typeface="Calibri"/>
              <a:cs typeface="Calibri"/>
            </a:endParaRPr>
          </a:p>
          <a:p>
            <a:pPr marL="0" marR="0" lvl="0" indent="0" algn="l" defTabSz="29343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4043"/>
              </a:solidFill>
              <a:effectLst/>
              <a:uLnTx/>
              <a:uFillTx/>
              <a:latin typeface="Roboto"/>
              <a:ea typeface="Roboto"/>
              <a:cs typeface="Roboto"/>
            </a:endParaRPr>
          </a:p>
          <a:p>
            <a:pPr marL="0" marR="0" lvl="0" indent="0" algn="l" defTabSz="293431"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C4043"/>
                </a:solidFill>
                <a:effectLst/>
                <a:uLnTx/>
                <a:uFillTx/>
                <a:latin typeface="Roboto"/>
                <a:ea typeface="Roboto"/>
                <a:cs typeface="Roboto"/>
                <a:sym typeface="Agrandir"/>
              </a:rPr>
              <a:t>Sustainability in every decision</a:t>
            </a:r>
            <a:br>
              <a:rPr kumimoji="0" lang="en-US" sz="1400" b="0" i="0" u="none" strike="noStrike" kern="1200" cap="none" spc="0" normalizeH="0" baseline="0" noProof="0">
                <a:ln>
                  <a:noFill/>
                </a:ln>
                <a:solidFill>
                  <a:srgbClr val="3C4043"/>
                </a:solidFill>
                <a:effectLst/>
                <a:uLnTx/>
                <a:uFillTx/>
                <a:latin typeface="Roboto"/>
                <a:ea typeface="Roboto"/>
                <a:cs typeface="Roboto"/>
                <a:sym typeface="Agrandir"/>
              </a:rPr>
            </a:br>
            <a:r>
              <a:rPr kumimoji="0" lang="en-US" sz="1200" b="0" i="0" u="none" strike="noStrike" kern="1200" cap="none" spc="0" normalizeH="0" baseline="0" noProof="0">
                <a:ln>
                  <a:noFill/>
                </a:ln>
                <a:solidFill>
                  <a:srgbClr val="3C4043"/>
                </a:solidFill>
                <a:effectLst/>
                <a:uLnTx/>
                <a:uFillTx/>
                <a:latin typeface="Roboto"/>
                <a:ea typeface="Roboto"/>
                <a:cs typeface="Roboto"/>
                <a:sym typeface="Agrandir"/>
              </a:rPr>
              <a:t>Build a future that cares; about people and about the planet</a:t>
            </a:r>
            <a:endParaRPr kumimoji="0" lang="en-US" sz="1200" b="0" i="0" u="none" strike="noStrike" kern="1200" cap="none" spc="0" normalizeH="0" baseline="0" noProof="0">
              <a:ln>
                <a:noFill/>
              </a:ln>
              <a:solidFill>
                <a:srgbClr val="FFFFFF"/>
              </a:solidFill>
              <a:effectLst/>
              <a:uLnTx/>
              <a:uFillTx/>
              <a:latin typeface="Arial" panose="020B0604020202020204"/>
              <a:ea typeface="Calibri"/>
              <a:cs typeface="Calibri"/>
            </a:endParaRPr>
          </a:p>
        </p:txBody>
      </p:sp>
      <p:sp>
        <p:nvSpPr>
          <p:cNvPr id="11" name="Freeform 6">
            <a:extLst>
              <a:ext uri="{FF2B5EF4-FFF2-40B4-BE49-F238E27FC236}">
                <a16:creationId xmlns:a16="http://schemas.microsoft.com/office/drawing/2014/main" id="{391D394D-45CC-48EC-720A-05081E126301}"/>
              </a:ext>
            </a:extLst>
          </p:cNvPr>
          <p:cNvSpPr/>
          <p:nvPr/>
        </p:nvSpPr>
        <p:spPr>
          <a:xfrm>
            <a:off x="6402902" y="2593689"/>
            <a:ext cx="480630" cy="431366"/>
          </a:xfrm>
          <a:custGeom>
            <a:avLst/>
            <a:gdLst/>
            <a:ahLst/>
            <a:cxnLst/>
            <a:rect l="l" t="t" r="r" b="b"/>
            <a:pathLst>
              <a:path w="1497965" h="1344424">
                <a:moveTo>
                  <a:pt x="0" y="0"/>
                </a:moveTo>
                <a:lnTo>
                  <a:pt x="1497965" y="0"/>
                </a:lnTo>
                <a:lnTo>
                  <a:pt x="1497965" y="1344423"/>
                </a:lnTo>
                <a:lnTo>
                  <a:pt x="0" y="134442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pPr marL="0" marR="0" lvl="0" indent="0" algn="l" defTabSz="228533" rtl="0" eaLnBrk="1" fontAlgn="auto" latinLnBrk="0" hangingPunct="1">
              <a:lnSpc>
                <a:spcPct val="100000"/>
              </a:lnSpc>
              <a:spcBef>
                <a:spcPts val="0"/>
              </a:spcBef>
              <a:spcAft>
                <a:spcPts val="0"/>
              </a:spcAft>
              <a:buClrTx/>
              <a:buSzTx/>
              <a:buFontTx/>
              <a:buNone/>
              <a:tabLst/>
              <a:defRPr/>
            </a:pPr>
            <a:endParaRPr kumimoji="0" lang="sv-SE" sz="9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Freeform 5">
            <a:extLst>
              <a:ext uri="{FF2B5EF4-FFF2-40B4-BE49-F238E27FC236}">
                <a16:creationId xmlns:a16="http://schemas.microsoft.com/office/drawing/2014/main" id="{2B1E8F27-845A-0550-F60E-875303CF8735}"/>
              </a:ext>
            </a:extLst>
          </p:cNvPr>
          <p:cNvSpPr/>
          <p:nvPr/>
        </p:nvSpPr>
        <p:spPr>
          <a:xfrm>
            <a:off x="6443009" y="3427746"/>
            <a:ext cx="396112" cy="354025"/>
          </a:xfrm>
          <a:custGeom>
            <a:avLst/>
            <a:gdLst/>
            <a:ahLst/>
            <a:cxnLst/>
            <a:rect l="l" t="t" r="r" b="b"/>
            <a:pathLst>
              <a:path w="1234549" h="1103378">
                <a:moveTo>
                  <a:pt x="0" y="0"/>
                </a:moveTo>
                <a:lnTo>
                  <a:pt x="1234548" y="0"/>
                </a:lnTo>
                <a:lnTo>
                  <a:pt x="1234548" y="1103378"/>
                </a:lnTo>
                <a:lnTo>
                  <a:pt x="0" y="1103378"/>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marL="0" marR="0" lvl="0" indent="0" algn="l" defTabSz="228533" rtl="0" eaLnBrk="1" fontAlgn="auto" latinLnBrk="0" hangingPunct="1">
              <a:lnSpc>
                <a:spcPct val="100000"/>
              </a:lnSpc>
              <a:spcBef>
                <a:spcPts val="0"/>
              </a:spcBef>
              <a:spcAft>
                <a:spcPts val="0"/>
              </a:spcAft>
              <a:buClrTx/>
              <a:buSzTx/>
              <a:buFontTx/>
              <a:buNone/>
              <a:tabLst/>
              <a:defRPr/>
            </a:pPr>
            <a:endParaRPr kumimoji="0" lang="sv-SE" sz="9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Freeform 4">
            <a:extLst>
              <a:ext uri="{FF2B5EF4-FFF2-40B4-BE49-F238E27FC236}">
                <a16:creationId xmlns:a16="http://schemas.microsoft.com/office/drawing/2014/main" id="{F4A855B3-584C-D512-E3D2-64452AD19D26}"/>
              </a:ext>
            </a:extLst>
          </p:cNvPr>
          <p:cNvSpPr/>
          <p:nvPr/>
        </p:nvSpPr>
        <p:spPr>
          <a:xfrm>
            <a:off x="6442588" y="4159418"/>
            <a:ext cx="372720" cy="355016"/>
          </a:xfrm>
          <a:custGeom>
            <a:avLst/>
            <a:gdLst/>
            <a:ahLst/>
            <a:cxnLst/>
            <a:rect l="l" t="t" r="r" b="b"/>
            <a:pathLst>
              <a:path w="1161644" h="1106466">
                <a:moveTo>
                  <a:pt x="0" y="0"/>
                </a:moveTo>
                <a:lnTo>
                  <a:pt x="1161644" y="0"/>
                </a:lnTo>
                <a:lnTo>
                  <a:pt x="1161644" y="1106466"/>
                </a:lnTo>
                <a:lnTo>
                  <a:pt x="0" y="110646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marL="0" marR="0" lvl="0" indent="0" algn="l" defTabSz="228533" rtl="0" eaLnBrk="1" fontAlgn="auto" latinLnBrk="0" hangingPunct="1">
              <a:lnSpc>
                <a:spcPct val="100000"/>
              </a:lnSpc>
              <a:spcBef>
                <a:spcPts val="0"/>
              </a:spcBef>
              <a:spcAft>
                <a:spcPts val="0"/>
              </a:spcAft>
              <a:buClrTx/>
              <a:buSzTx/>
              <a:buFontTx/>
              <a:buNone/>
              <a:tabLst/>
              <a:defRPr/>
            </a:pPr>
            <a:endParaRPr kumimoji="0" lang="sv-SE" sz="9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taking a picture of a person&#10;&#10;AI-generated content may be incorrect.">
            <a:extLst>
              <a:ext uri="{FF2B5EF4-FFF2-40B4-BE49-F238E27FC236}">
                <a16:creationId xmlns:a16="http://schemas.microsoft.com/office/drawing/2014/main" id="{E20BF077-236D-BE46-1702-89BD78638D22}"/>
              </a:ext>
            </a:extLst>
          </p:cNvPr>
          <p:cNvPicPr>
            <a:picLocks noChangeAspect="1"/>
          </p:cNvPicPr>
          <p:nvPr/>
        </p:nvPicPr>
        <p:blipFill>
          <a:blip r:embed="rId2"/>
          <a:srcRect l="22449" r="48440"/>
          <a:stretch>
            <a:fillRect/>
          </a:stretch>
        </p:blipFill>
        <p:spPr>
          <a:xfrm>
            <a:off x="20" y="10"/>
            <a:ext cx="6095980" cy="6857990"/>
          </a:xfrm>
          <a:prstGeom prst="rect">
            <a:avLst/>
          </a:prstGeom>
          <a:noFill/>
        </p:spPr>
      </p:pic>
      <p:sp>
        <p:nvSpPr>
          <p:cNvPr id="3" name="Content Placeholder 2">
            <a:extLst>
              <a:ext uri="{FF2B5EF4-FFF2-40B4-BE49-F238E27FC236}">
                <a16:creationId xmlns:a16="http://schemas.microsoft.com/office/drawing/2014/main" id="{00E76161-F76B-5E52-6EA7-432E1D346345}"/>
              </a:ext>
            </a:extLst>
          </p:cNvPr>
          <p:cNvSpPr>
            <a:spLocks noGrp="1"/>
          </p:cNvSpPr>
          <p:nvPr>
            <p:ph type="body" sz="quarter" idx="40"/>
          </p:nvPr>
        </p:nvSpPr>
        <p:spPr>
          <a:xfrm>
            <a:off x="7061860" y="2731325"/>
            <a:ext cx="4074453" cy="3469449"/>
          </a:xfrm>
        </p:spPr>
        <p:txBody>
          <a:bodyPr>
            <a:normAutofit/>
          </a:bodyPr>
          <a:lstStyle/>
          <a:p>
            <a:r>
              <a:rPr lang="sv-SE" dirty="0"/>
              <a:t>10 </a:t>
            </a:r>
            <a:r>
              <a:rPr lang="sv-SE" dirty="0" err="1"/>
              <a:t>credits</a:t>
            </a:r>
            <a:endParaRPr lang="sv-SE" dirty="0"/>
          </a:p>
          <a:p>
            <a:r>
              <a:rPr lang="sv-SE" dirty="0"/>
              <a:t>Web-</a:t>
            </a:r>
            <a:r>
              <a:rPr lang="sv-SE" dirty="0" err="1"/>
              <a:t>based</a:t>
            </a:r>
            <a:endParaRPr lang="sv-SE" dirty="0"/>
          </a:p>
          <a:p>
            <a:r>
              <a:rPr lang="sv-SE" dirty="0"/>
              <a:t>Approx. 50% (20 </a:t>
            </a:r>
            <a:r>
              <a:rPr lang="sv-SE" dirty="0" err="1"/>
              <a:t>hours</a:t>
            </a:r>
            <a:r>
              <a:rPr lang="sv-SE" dirty="0"/>
              <a:t>/</a:t>
            </a:r>
            <a:r>
              <a:rPr lang="sv-SE" dirty="0" err="1"/>
              <a:t>week</a:t>
            </a:r>
            <a:r>
              <a:rPr lang="sv-SE" dirty="0"/>
              <a:t>)</a:t>
            </a:r>
          </a:p>
          <a:p>
            <a:r>
              <a:rPr lang="sv-SE" dirty="0"/>
              <a:t>Spring 2027</a:t>
            </a:r>
          </a:p>
        </p:txBody>
      </p:sp>
      <p:sp>
        <p:nvSpPr>
          <p:cNvPr id="4" name="Title 3">
            <a:extLst>
              <a:ext uri="{FF2B5EF4-FFF2-40B4-BE49-F238E27FC236}">
                <a16:creationId xmlns:a16="http://schemas.microsoft.com/office/drawing/2014/main" id="{1E7B3FDE-487E-7CE4-4D35-E0297E9688DB}"/>
              </a:ext>
            </a:extLst>
          </p:cNvPr>
          <p:cNvSpPr>
            <a:spLocks noGrp="1"/>
          </p:cNvSpPr>
          <p:nvPr>
            <p:ph type="title"/>
          </p:nvPr>
        </p:nvSpPr>
        <p:spPr>
          <a:xfrm>
            <a:off x="7065032" y="1472541"/>
            <a:ext cx="4071281" cy="1021278"/>
          </a:xfrm>
        </p:spPr>
        <p:txBody>
          <a:bodyPr anchor="b">
            <a:normAutofit/>
          </a:bodyPr>
          <a:lstStyle/>
          <a:p>
            <a:r>
              <a:rPr lang="sv-SE" sz="3100" dirty="0" err="1"/>
              <a:t>Ageing</a:t>
            </a:r>
            <a:r>
              <a:rPr lang="sv-SE" sz="3100" dirty="0"/>
              <a:t> and </a:t>
            </a:r>
            <a:r>
              <a:rPr lang="sv-SE" sz="3100" dirty="0" err="1"/>
              <a:t>Society</a:t>
            </a:r>
            <a:r>
              <a:rPr lang="sv-SE" sz="3100" dirty="0"/>
              <a:t> - Nordic </a:t>
            </a:r>
            <a:r>
              <a:rPr lang="sv-SE" sz="3100" dirty="0" err="1"/>
              <a:t>perspectives</a:t>
            </a:r>
            <a:endParaRPr lang="sv-SE" sz="3100" dirty="0"/>
          </a:p>
        </p:txBody>
      </p:sp>
    </p:spTree>
    <p:extLst>
      <p:ext uri="{BB962C8B-B14F-4D97-AF65-F5344CB8AC3E}">
        <p14:creationId xmlns:p14="http://schemas.microsoft.com/office/powerpoint/2010/main" val="8129563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1867B5-D706-5712-18A1-3864FB9AFF7E}"/>
            </a:ext>
          </a:extLst>
        </p:cNvPr>
        <p:cNvGrpSpPr/>
        <p:nvPr/>
      </p:nvGrpSpPr>
      <p:grpSpPr>
        <a:xfrm>
          <a:off x="0" y="0"/>
          <a:ext cx="0" cy="0"/>
          <a:chOff x="0" y="0"/>
          <a:chExt cx="0" cy="0"/>
        </a:xfrm>
      </p:grpSpPr>
      <p:pic>
        <p:nvPicPr>
          <p:cNvPr id="6" name="Picture 5" descr="Top shot of a representation of networks with stick figures.">
            <a:extLst>
              <a:ext uri="{FF2B5EF4-FFF2-40B4-BE49-F238E27FC236}">
                <a16:creationId xmlns:a16="http://schemas.microsoft.com/office/drawing/2014/main" id="{6E23F4E1-8C3D-D879-417E-9141F1A64222}"/>
              </a:ext>
            </a:extLst>
          </p:cNvPr>
          <p:cNvPicPr>
            <a:picLocks noChangeAspect="1"/>
          </p:cNvPicPr>
          <p:nvPr/>
        </p:nvPicPr>
        <p:blipFill>
          <a:blip r:embed="rId2"/>
          <a:srcRect l="37452" r="13619"/>
          <a:stretch>
            <a:fillRect/>
          </a:stretch>
        </p:blipFill>
        <p:spPr>
          <a:xfrm>
            <a:off x="20" y="10"/>
            <a:ext cx="5045932" cy="6857990"/>
          </a:xfrm>
          <a:prstGeom prst="rect">
            <a:avLst/>
          </a:prstGeom>
          <a:noFill/>
        </p:spPr>
      </p:pic>
      <p:sp>
        <p:nvSpPr>
          <p:cNvPr id="3" name="Content Placeholder 2">
            <a:extLst>
              <a:ext uri="{FF2B5EF4-FFF2-40B4-BE49-F238E27FC236}">
                <a16:creationId xmlns:a16="http://schemas.microsoft.com/office/drawing/2014/main" id="{459689D2-CDFE-8AAB-3AD8-A50026C2F768}"/>
              </a:ext>
            </a:extLst>
          </p:cNvPr>
          <p:cNvSpPr>
            <a:spLocks noGrp="1"/>
          </p:cNvSpPr>
          <p:nvPr>
            <p:ph type="body" sz="quarter" idx="40"/>
          </p:nvPr>
        </p:nvSpPr>
        <p:spPr>
          <a:xfrm>
            <a:off x="5615492" y="935921"/>
            <a:ext cx="6035040" cy="5436981"/>
          </a:xfrm>
        </p:spPr>
        <p:txBody>
          <a:bodyPr>
            <a:noAutofit/>
          </a:bodyPr>
          <a:lstStyle/>
          <a:p>
            <a:pPr marL="0" indent="0">
              <a:lnSpc>
                <a:spcPct val="100000"/>
              </a:lnSpc>
              <a:buNone/>
            </a:pPr>
            <a:r>
              <a:rPr lang="sv-SE" sz="1600" dirty="0"/>
              <a:t>D</a:t>
            </a:r>
            <a:r>
              <a:rPr lang="en-US" sz="1600" dirty="0" err="1"/>
              <a:t>rawing</a:t>
            </a:r>
            <a:r>
              <a:rPr lang="en-US" sz="1600" dirty="0"/>
              <a:t> on social gerontology, this course aims to provide a critical understanding of (old) age and how it can be understood as socially and culturally constructed. It will examine the position of older people in society and how age intersects with gender, ethnicity, socioeconomic position, and functional ability. </a:t>
            </a:r>
          </a:p>
          <a:p>
            <a:pPr marL="0" indent="0">
              <a:lnSpc>
                <a:spcPct val="100000"/>
              </a:lnSpc>
              <a:buNone/>
            </a:pPr>
            <a:endParaRPr lang="en-US" sz="1600" dirty="0"/>
          </a:p>
          <a:p>
            <a:pPr>
              <a:lnSpc>
                <a:spcPct val="100000"/>
              </a:lnSpc>
              <a:buFont typeface="Wingdings" panose="05000000000000000000" pitchFamily="2" charset="2"/>
              <a:buChar char="§"/>
            </a:pPr>
            <a:r>
              <a:rPr lang="en-US" sz="1600" dirty="0"/>
              <a:t>Age as a social construct</a:t>
            </a:r>
          </a:p>
          <a:p>
            <a:pPr>
              <a:lnSpc>
                <a:spcPct val="100000"/>
              </a:lnSpc>
              <a:buFont typeface="Wingdings" panose="05000000000000000000" pitchFamily="2" charset="2"/>
              <a:buChar char="§"/>
            </a:pPr>
            <a:r>
              <a:rPr lang="en-US" sz="1600" dirty="0"/>
              <a:t>Cultural representations of age, gender, and ethnicity</a:t>
            </a:r>
          </a:p>
          <a:p>
            <a:pPr>
              <a:lnSpc>
                <a:spcPct val="100000"/>
              </a:lnSpc>
              <a:buFont typeface="Wingdings" panose="05000000000000000000" pitchFamily="2" charset="2"/>
              <a:buChar char="§"/>
            </a:pPr>
            <a:r>
              <a:rPr lang="en-US" sz="1600" dirty="0"/>
              <a:t>Ageist attitudes in societies</a:t>
            </a:r>
          </a:p>
          <a:p>
            <a:pPr>
              <a:lnSpc>
                <a:spcPct val="100000"/>
              </a:lnSpc>
              <a:buFont typeface="Wingdings" panose="05000000000000000000" pitchFamily="2" charset="2"/>
              <a:buChar char="§"/>
            </a:pPr>
            <a:r>
              <a:rPr lang="en-US" sz="1600" dirty="0"/>
              <a:t>Older people’s rights, agency, and participation in society</a:t>
            </a:r>
          </a:p>
          <a:p>
            <a:pPr>
              <a:lnSpc>
                <a:spcPct val="100000"/>
              </a:lnSpc>
              <a:buFont typeface="Wingdings" panose="05000000000000000000" pitchFamily="2" charset="2"/>
              <a:buChar char="§"/>
            </a:pPr>
            <a:r>
              <a:rPr lang="en-US" sz="1600" dirty="0"/>
              <a:t>Challenges and possibilities for healthy ageing in different </a:t>
            </a:r>
            <a:r>
              <a:rPr lang="en-US" sz="1600"/>
              <a:t>Nordic countries</a:t>
            </a:r>
            <a:endParaRPr lang="en-US" sz="1600" dirty="0"/>
          </a:p>
          <a:p>
            <a:pPr marL="0" indent="0">
              <a:lnSpc>
                <a:spcPct val="100000"/>
              </a:lnSpc>
              <a:buNone/>
            </a:pPr>
            <a:endParaRPr lang="en-US" sz="1600" dirty="0"/>
          </a:p>
          <a:p>
            <a:pPr marL="0" indent="0" fontAlgn="base">
              <a:lnSpc>
                <a:spcPct val="100000"/>
              </a:lnSpc>
              <a:buNone/>
            </a:pPr>
            <a:r>
              <a:rPr lang="en-US" sz="1600" b="1" dirty="0"/>
              <a:t>Part 1: </a:t>
            </a:r>
            <a:r>
              <a:rPr lang="en-US" sz="1600" dirty="0"/>
              <a:t>Age and social identity </a:t>
            </a:r>
          </a:p>
          <a:p>
            <a:pPr marL="0" indent="0" fontAlgn="base">
              <a:lnSpc>
                <a:spcPct val="100000"/>
              </a:lnSpc>
              <a:buNone/>
            </a:pPr>
            <a:r>
              <a:rPr lang="en-US" sz="1600" b="1" dirty="0"/>
              <a:t>Part 2</a:t>
            </a:r>
            <a:r>
              <a:rPr lang="en-US" sz="1600" dirty="0"/>
              <a:t>: Sustainable ageing societies - Agenda 2030 and issues related to older people </a:t>
            </a:r>
          </a:p>
          <a:p>
            <a:pPr marL="0" indent="0" fontAlgn="base">
              <a:lnSpc>
                <a:spcPct val="100000"/>
              </a:lnSpc>
              <a:buNone/>
            </a:pPr>
            <a:r>
              <a:rPr lang="en-US" sz="1600" b="1" dirty="0"/>
              <a:t>Part 3</a:t>
            </a:r>
            <a:r>
              <a:rPr lang="en-US" sz="1600" dirty="0"/>
              <a:t>: Healthy ageing in the Nordic Region - possibilities and challenges. </a:t>
            </a:r>
          </a:p>
          <a:p>
            <a:pPr>
              <a:lnSpc>
                <a:spcPct val="100000"/>
              </a:lnSpc>
            </a:pPr>
            <a:endParaRPr lang="sv-SE" sz="1600" dirty="0"/>
          </a:p>
        </p:txBody>
      </p:sp>
      <p:sp>
        <p:nvSpPr>
          <p:cNvPr id="7" name="Title 3">
            <a:extLst>
              <a:ext uri="{FF2B5EF4-FFF2-40B4-BE49-F238E27FC236}">
                <a16:creationId xmlns:a16="http://schemas.microsoft.com/office/drawing/2014/main" id="{9B8980D2-D6CE-2857-466D-468C38941137}"/>
              </a:ext>
            </a:extLst>
          </p:cNvPr>
          <p:cNvSpPr>
            <a:spLocks noGrp="1"/>
          </p:cNvSpPr>
          <p:nvPr>
            <p:ph type="title"/>
          </p:nvPr>
        </p:nvSpPr>
        <p:spPr>
          <a:xfrm>
            <a:off x="5615492" y="382553"/>
            <a:ext cx="4071281" cy="478407"/>
          </a:xfrm>
        </p:spPr>
        <p:txBody>
          <a:bodyPr anchor="b">
            <a:normAutofit fontScale="90000"/>
          </a:bodyPr>
          <a:lstStyle/>
          <a:p>
            <a:r>
              <a:rPr lang="sv-SE" sz="3100" dirty="0" err="1"/>
              <a:t>Content</a:t>
            </a:r>
            <a:endParaRPr lang="sv-SE" sz="3100" dirty="0"/>
          </a:p>
        </p:txBody>
      </p:sp>
    </p:spTree>
    <p:extLst>
      <p:ext uri="{BB962C8B-B14F-4D97-AF65-F5344CB8AC3E}">
        <p14:creationId xmlns:p14="http://schemas.microsoft.com/office/powerpoint/2010/main" val="1309926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01 JU Basic [white]">
  <a:themeElements>
    <a:clrScheme name="JU Theme 1,1">
      <a:dk1>
        <a:srgbClr val="3F3F3F"/>
      </a:dk1>
      <a:lt1>
        <a:srgbClr val="FFFFFF"/>
      </a:lt1>
      <a:dk2>
        <a:srgbClr val="951A80"/>
      </a:dk2>
      <a:lt2>
        <a:srgbClr val="EAEAEA"/>
      </a:lt2>
      <a:accent1>
        <a:srgbClr val="7F156D"/>
      </a:accent1>
      <a:accent2>
        <a:srgbClr val="F3E8F2"/>
      </a:accent2>
      <a:accent3>
        <a:srgbClr val="27ABA7"/>
      </a:accent3>
      <a:accent4>
        <a:srgbClr val="003968"/>
      </a:accent4>
      <a:accent5>
        <a:srgbClr val="CEDAE3"/>
      </a:accent5>
      <a:accent6>
        <a:srgbClr val="FDC743"/>
      </a:accent6>
      <a:hlink>
        <a:srgbClr val="27ABA7"/>
      </a:hlink>
      <a:folHlink>
        <a:srgbClr val="2E819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U_Template_2024_1.1.potx" id="{32FC3F67-9FEA-304C-8C47-442D7292A745}" vid="{D70A00A2-2420-3A49-8B7E-A8E0423BF017}"/>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02 JU Basic [purple]">
  <a:themeElements>
    <a:clrScheme name="JU Theme 1,1">
      <a:dk1>
        <a:srgbClr val="3F3F3F"/>
      </a:dk1>
      <a:lt1>
        <a:srgbClr val="FFFFFF"/>
      </a:lt1>
      <a:dk2>
        <a:srgbClr val="951A80"/>
      </a:dk2>
      <a:lt2>
        <a:srgbClr val="EAEAEA"/>
      </a:lt2>
      <a:accent1>
        <a:srgbClr val="7F156D"/>
      </a:accent1>
      <a:accent2>
        <a:srgbClr val="F3E8F2"/>
      </a:accent2>
      <a:accent3>
        <a:srgbClr val="27ABA7"/>
      </a:accent3>
      <a:accent4>
        <a:srgbClr val="003968"/>
      </a:accent4>
      <a:accent5>
        <a:srgbClr val="CEDAE3"/>
      </a:accent5>
      <a:accent6>
        <a:srgbClr val="FDC743"/>
      </a:accent6>
      <a:hlink>
        <a:srgbClr val="27ABA7"/>
      </a:hlink>
      <a:folHlink>
        <a:srgbClr val="2E819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U_Template_2024_1.1.potx" id="{32FC3F67-9FEA-304C-8C47-442D7292A745}" vid="{7CCDED25-54F9-7C42-A112-2E0291C0F589}"/>
    </a:ext>
  </a:extLst>
</a:theme>
</file>

<file path=ppt/theme/theme3.xml><?xml version="1.0" encoding="utf-8"?>
<a:theme xmlns:a="http://schemas.openxmlformats.org/drawingml/2006/main" name="03 JU Basic [darkgray]">
  <a:themeElements>
    <a:clrScheme name="JU Theme 1,1">
      <a:dk1>
        <a:srgbClr val="3F3F3F"/>
      </a:dk1>
      <a:lt1>
        <a:srgbClr val="FFFFFF"/>
      </a:lt1>
      <a:dk2>
        <a:srgbClr val="951A80"/>
      </a:dk2>
      <a:lt2>
        <a:srgbClr val="EAEAEA"/>
      </a:lt2>
      <a:accent1>
        <a:srgbClr val="7F156D"/>
      </a:accent1>
      <a:accent2>
        <a:srgbClr val="F3E8F2"/>
      </a:accent2>
      <a:accent3>
        <a:srgbClr val="27ABA7"/>
      </a:accent3>
      <a:accent4>
        <a:srgbClr val="003968"/>
      </a:accent4>
      <a:accent5>
        <a:srgbClr val="CEDAE3"/>
      </a:accent5>
      <a:accent6>
        <a:srgbClr val="FDC743"/>
      </a:accent6>
      <a:hlink>
        <a:srgbClr val="27ABA7"/>
      </a:hlink>
      <a:folHlink>
        <a:srgbClr val="2E819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U_Template_2024_1.1.potx" id="{32FC3F67-9FEA-304C-8C47-442D7292A745}" vid="{E01B69B9-0EEB-ED43-B887-82EDBD62CC23}"/>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1_01 JU Basic">
  <a:themeElements>
    <a:clrScheme name="JU Theme">
      <a:dk1>
        <a:srgbClr val="3F3F3F"/>
      </a:dk1>
      <a:lt1>
        <a:srgbClr val="FFFFFF"/>
      </a:lt1>
      <a:dk2>
        <a:srgbClr val="7F2B7B"/>
      </a:dk2>
      <a:lt2>
        <a:srgbClr val="EAEAEA"/>
      </a:lt2>
      <a:accent1>
        <a:srgbClr val="802B7C"/>
      </a:accent1>
      <a:accent2>
        <a:srgbClr val="ECE1E8"/>
      </a:accent2>
      <a:accent3>
        <a:srgbClr val="27ABA7"/>
      </a:accent3>
      <a:accent4>
        <a:srgbClr val="CEECE9"/>
      </a:accent4>
      <a:accent5>
        <a:srgbClr val="CEDAE1"/>
      </a:accent5>
      <a:accent6>
        <a:srgbClr val="FDC743"/>
      </a:accent6>
      <a:hlink>
        <a:srgbClr val="27ABA7"/>
      </a:hlink>
      <a:folHlink>
        <a:srgbClr val="2E819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U_Theme_2024-1.0.pptx" id="{0F472F1A-D776-D949-ADC1-73481D058BF7}" vid="{5CD65647-63B8-8B41-81C5-E283B7B45DF9}"/>
    </a:ext>
  </a:extLst>
</a:theme>
</file>

<file path=ppt/theme/theme6.xml><?xml version="1.0" encoding="utf-8"?>
<a:theme xmlns:a="http://schemas.openxmlformats.org/drawingml/2006/main" name="1_01 JU Basic [white]">
  <a:themeElements>
    <a:clrScheme name="JU Theme 2,0">
      <a:dk1>
        <a:srgbClr val="3F3F3F"/>
      </a:dk1>
      <a:lt1>
        <a:srgbClr val="FFFFFF"/>
      </a:lt1>
      <a:dk2>
        <a:srgbClr val="951A80"/>
      </a:dk2>
      <a:lt2>
        <a:srgbClr val="EAEAEA"/>
      </a:lt2>
      <a:accent1>
        <a:srgbClr val="7F156D"/>
      </a:accent1>
      <a:accent2>
        <a:srgbClr val="F3E8F2"/>
      </a:accent2>
      <a:accent3>
        <a:srgbClr val="27ABA7"/>
      </a:accent3>
      <a:accent4>
        <a:srgbClr val="003968"/>
      </a:accent4>
      <a:accent5>
        <a:srgbClr val="CEDAE3"/>
      </a:accent5>
      <a:accent6>
        <a:srgbClr val="FDC743"/>
      </a:accent6>
      <a:hlink>
        <a:srgbClr val="27ABA7"/>
      </a:hlink>
      <a:folHlink>
        <a:srgbClr val="2E819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U Template 2024 1.0.potx" id="{592C323A-6786-B842-8380-7860C968B1E8}" vid="{3D99C233-4E58-BE42-9BDD-369E65850FB7}"/>
    </a:ext>
  </a:extLst>
</a:theme>
</file>

<file path=ppt/theme/theme7.xml><?xml version="1.0" encoding="utf-8"?>
<a:theme xmlns:a="http://schemas.openxmlformats.org/drawingml/2006/main" name="1_02 JU Basic [purple]">
  <a:themeElements>
    <a:clrScheme name="JU Theme 2,0">
      <a:dk1>
        <a:srgbClr val="3F3F3F"/>
      </a:dk1>
      <a:lt1>
        <a:srgbClr val="FFFFFF"/>
      </a:lt1>
      <a:dk2>
        <a:srgbClr val="951A80"/>
      </a:dk2>
      <a:lt2>
        <a:srgbClr val="EAEAEA"/>
      </a:lt2>
      <a:accent1>
        <a:srgbClr val="7F156D"/>
      </a:accent1>
      <a:accent2>
        <a:srgbClr val="ECE1E8"/>
      </a:accent2>
      <a:accent3>
        <a:srgbClr val="27ABA7"/>
      </a:accent3>
      <a:accent4>
        <a:srgbClr val="003968"/>
      </a:accent4>
      <a:accent5>
        <a:srgbClr val="CEDAE3"/>
      </a:accent5>
      <a:accent6>
        <a:srgbClr val="FDC743"/>
      </a:accent6>
      <a:hlink>
        <a:srgbClr val="27ABA7"/>
      </a:hlink>
      <a:folHlink>
        <a:srgbClr val="2E819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U Template 2024 1.0.potx" id="{592C323A-6786-B842-8380-7860C968B1E8}" vid="{34AE1666-6E44-1043-995A-5AA43E2D3468}"/>
    </a:ext>
  </a:extLst>
</a:theme>
</file>

<file path=ppt/theme/theme8.xml><?xml version="1.0" encoding="utf-8"?>
<a:theme xmlns:a="http://schemas.openxmlformats.org/drawingml/2006/main" name="JU Brand">
  <a:themeElements>
    <a:clrScheme name="JU Theme">
      <a:dk1>
        <a:srgbClr val="414141"/>
      </a:dk1>
      <a:lt1>
        <a:srgbClr val="FFFFFF"/>
      </a:lt1>
      <a:dk2>
        <a:srgbClr val="7F2B7B"/>
      </a:dk2>
      <a:lt2>
        <a:srgbClr val="FFFFFF"/>
      </a:lt2>
      <a:accent1>
        <a:srgbClr val="E4D6E1"/>
      </a:accent1>
      <a:accent2>
        <a:srgbClr val="27ACA7"/>
      </a:accent2>
      <a:accent3>
        <a:srgbClr val="E5E5E5"/>
      </a:accent3>
      <a:accent4>
        <a:srgbClr val="003765"/>
      </a:accent4>
      <a:accent5>
        <a:srgbClr val="FFB000"/>
      </a:accent5>
      <a:accent6>
        <a:srgbClr val="7F9BB2"/>
      </a:accent6>
      <a:hlink>
        <a:srgbClr val="708A9E"/>
      </a:hlink>
      <a:folHlink>
        <a:srgbClr val="802B7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U_Theme_2024-1.0.pptx" id="{0F472F1A-D776-D949-ADC1-73481D058BF7}" vid="{66ACB3AF-5632-2A46-9B13-DD6EB4B9266F}"/>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4BCB01A34C17674B8CD6DFF584E4804B" ma:contentTypeVersion="8" ma:contentTypeDescription="Skapa ett nytt dokument." ma:contentTypeScope="" ma:versionID="acc4e4041295af31c42467898b001ebf">
  <xsd:schema xmlns:xsd="http://www.w3.org/2001/XMLSchema" xmlns:xs="http://www.w3.org/2001/XMLSchema" xmlns:p="http://schemas.microsoft.com/office/2006/metadata/properties" xmlns:ns2="fd09471b-28d1-4fbc-8e6d-eeb433ade1a2" targetNamespace="http://schemas.microsoft.com/office/2006/metadata/properties" ma:root="true" ma:fieldsID="e50c75dcfd6fb15003b4ec117668900d" ns2:_="">
    <xsd:import namespace="fd09471b-28d1-4fbc-8e6d-eeb433ade1a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09471b-28d1-4fbc-8e6d-eeb433ade1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571A823-5948-424E-B7FB-7EAB7A6CFB7B}">
  <ds:schemaRefs>
    <ds:schemaRef ds:uri="http://schemas.microsoft.com/sharepoint/v3/contenttype/forms"/>
  </ds:schemaRefs>
</ds:datastoreItem>
</file>

<file path=customXml/itemProps2.xml><?xml version="1.0" encoding="utf-8"?>
<ds:datastoreItem xmlns:ds="http://schemas.openxmlformats.org/officeDocument/2006/customXml" ds:itemID="{4E51DBD1-2F3C-42FA-A788-0C7E1108ED1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d09471b-28d1-4fbc-8e6d-eeb433ade1a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BD80730-57B8-4C81-883A-2982881956B2}">
  <ds:schemaRefs>
    <ds:schemaRef ds:uri="fd09471b-28d1-4fbc-8e6d-eeb433ade1a2"/>
    <ds:schemaRef ds:uri="http://schemas.microsoft.com/office/infopath/2007/PartnerControls"/>
    <ds:schemaRef ds:uri="http://purl.org/dc/terms/"/>
    <ds:schemaRef ds:uri="http://schemas.microsoft.com/office/2006/documentManagement/types"/>
    <ds:schemaRef ds:uri="http://purl.org/dc/elements/1.1/"/>
    <ds:schemaRef ds:uri="http://purl.org/dc/dcmitype/"/>
    <ds:schemaRef ds:uri="http://schemas.openxmlformats.org/package/2006/metadata/core-propertie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JU_Template_2024_1.1</Template>
  <TotalTime>24115</TotalTime>
  <Words>1650</Words>
  <Application>Microsoft Office PowerPoint</Application>
  <PresentationFormat>Widescreen</PresentationFormat>
  <Paragraphs>169</Paragraphs>
  <Slides>22</Slides>
  <Notes>3</Notes>
  <HiddenSlides>0</HiddenSlides>
  <MMClips>0</MMClips>
  <ScaleCrop>false</ScaleCrop>
  <HeadingPairs>
    <vt:vector size="6" baseType="variant">
      <vt:variant>
        <vt:lpstr>Fonts Used</vt:lpstr>
      </vt:variant>
      <vt:variant>
        <vt:i4>10</vt:i4>
      </vt:variant>
      <vt:variant>
        <vt:lpstr>Theme</vt:lpstr>
      </vt:variant>
      <vt:variant>
        <vt:i4>8</vt:i4>
      </vt:variant>
      <vt:variant>
        <vt:lpstr>Slide Titles</vt:lpstr>
      </vt:variant>
      <vt:variant>
        <vt:i4>22</vt:i4>
      </vt:variant>
    </vt:vector>
  </HeadingPairs>
  <TitlesOfParts>
    <vt:vector size="40" baseType="lpstr">
      <vt:lpstr>Agrandir</vt:lpstr>
      <vt:lpstr>Aptos</vt:lpstr>
      <vt:lpstr>Aptos Display</vt:lpstr>
      <vt:lpstr>Arial</vt:lpstr>
      <vt:lpstr>Calibri</vt:lpstr>
      <vt:lpstr>Perandory Condensed</vt:lpstr>
      <vt:lpstr>Roboto</vt:lpstr>
      <vt:lpstr>System Font Regular</vt:lpstr>
      <vt:lpstr>TAN Nimbus</vt:lpstr>
      <vt:lpstr>Wingdings</vt:lpstr>
      <vt:lpstr>01 JU Basic [white]</vt:lpstr>
      <vt:lpstr>02 JU Basic [purple]</vt:lpstr>
      <vt:lpstr>03 JU Basic [darkgray]</vt:lpstr>
      <vt:lpstr>Office Theme</vt:lpstr>
      <vt:lpstr>1_01 JU Basic</vt:lpstr>
      <vt:lpstr>1_01 JU Basic [white]</vt:lpstr>
      <vt:lpstr>1_02 JU Basic [purple]</vt:lpstr>
      <vt:lpstr>JU Brand</vt:lpstr>
      <vt:lpstr>  Jönköping University School of Health and Welfare Institute of gerontology (IFG)</vt:lpstr>
      <vt:lpstr>Jönköping University</vt:lpstr>
      <vt:lpstr>The parts make the whole</vt:lpstr>
      <vt:lpstr>Jönköping</vt:lpstr>
      <vt:lpstr>I Welcome I Välkommen I Bienvenue I Tervetuloa I Καλώς ήρθατε I I Vitajte I Vítejte I Bienvenido I Willkommen I Benvenuti I </vt:lpstr>
      <vt:lpstr>PowerPoint Presentation</vt:lpstr>
      <vt:lpstr>PowerPoint Presentation</vt:lpstr>
      <vt:lpstr>Ageing and Society - Nordic perspectives</vt:lpstr>
      <vt:lpstr>Content</vt:lpstr>
      <vt:lpstr>Intended Learning Outcomes</vt:lpstr>
      <vt:lpstr>Examination and grades</vt:lpstr>
      <vt:lpstr>Part 1. Age and social identity</vt:lpstr>
      <vt:lpstr>Part 2. Sustainable ageing societies</vt:lpstr>
      <vt:lpstr>Part 3. Healthy ageing in the Nordic Region – possibilities and challenges</vt:lpstr>
      <vt:lpstr>After finishing this course: </vt:lpstr>
      <vt:lpstr>Application timeline</vt:lpstr>
      <vt:lpstr>Application timeline</vt:lpstr>
      <vt:lpstr>Data for master thesis: NEAR</vt:lpstr>
      <vt:lpstr>Data for master thesis: STR</vt:lpstr>
      <vt:lpstr>Data for master thesis: IGEMS</vt:lpstr>
      <vt:lpstr>NordMaG contact person</vt:lpstr>
      <vt:lpstr>PowerPoint Presentation</vt:lpstr>
    </vt:vector>
  </TitlesOfParts>
  <Manager/>
  <Company>Jönköping University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Charlotta Nilsen</dc:creator>
  <cp:keywords/>
  <dc:description/>
  <cp:lastModifiedBy>Charlotta Nilsen</cp:lastModifiedBy>
  <cp:revision>12</cp:revision>
  <dcterms:created xsi:type="dcterms:W3CDTF">2025-09-06T09:27:01Z</dcterms:created>
  <dcterms:modified xsi:type="dcterms:W3CDTF">2026-05-22T10:39:16Z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0x0101004BCB01A34C17674B8CD6DFF584E4804B</vt:lpwstr>
  </property>
  <property fmtid="{D5CDD505-2E9C-101B-9397-08002B2CF9AE}" pid="3" name="MediaServiceImageTags">
    <vt:lpwstr/>
  </property>
</Properties>
</file>